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7" r:id="rId5"/>
    <p:sldMasterId id="2147483704" r:id="rId6"/>
    <p:sldMasterId id="2147483674" r:id="rId7"/>
    <p:sldMasterId id="2147483701" r:id="rId8"/>
  </p:sldMasterIdLst>
  <p:sldIdLst>
    <p:sldId id="256" r:id="rId9"/>
    <p:sldId id="257" r:id="rId10"/>
    <p:sldId id="259" r:id="rId11"/>
    <p:sldId id="265" r:id="rId12"/>
    <p:sldId id="260" r:id="rId13"/>
    <p:sldId id="261" r:id="rId14"/>
    <p:sldId id="262" r:id="rId15"/>
    <p:sldId id="263" r:id="rId16"/>
    <p:sldId id="264" r:id="rId17"/>
    <p:sldId id="266" r:id="rId18"/>
    <p:sldId id="269" r:id="rId19"/>
    <p:sldId id="270" r:id="rId20"/>
    <p:sldId id="271"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EF0E4-19B4-454C-ABB0-53F33F9EE3CA}" v="2" dt="2024-01-18T09:51:28.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68AEF0E4-19B4-454C-ABB0-53F33F9EE3CA}"/>
    <pc:docChg chg="custSel addSld modSld">
      <pc:chgData name="Pascalle Cup" userId="abbe84a0-611b-406e-b251-e8b4b71c069a" providerId="ADAL" clId="{68AEF0E4-19B4-454C-ABB0-53F33F9EE3CA}" dt="2024-01-18T09:51:28.019" v="509"/>
      <pc:docMkLst>
        <pc:docMk/>
      </pc:docMkLst>
      <pc:sldChg chg="addSp modSp mod setBg addAnim">
        <pc:chgData name="Pascalle Cup" userId="abbe84a0-611b-406e-b251-e8b4b71c069a" providerId="ADAL" clId="{68AEF0E4-19B4-454C-ABB0-53F33F9EE3CA}" dt="2024-01-15T15:54:09.187" v="470"/>
        <pc:sldMkLst>
          <pc:docMk/>
          <pc:sldMk cId="3791153334" sldId="256"/>
        </pc:sldMkLst>
        <pc:spChg chg="mod">
          <ac:chgData name="Pascalle Cup" userId="abbe84a0-611b-406e-b251-e8b4b71c069a" providerId="ADAL" clId="{68AEF0E4-19B4-454C-ABB0-53F33F9EE3CA}" dt="2024-01-15T15:54:09.187" v="468" actId="26606"/>
          <ac:spMkLst>
            <pc:docMk/>
            <pc:sldMk cId="3791153334" sldId="256"/>
            <ac:spMk id="2" creationId="{3F2DBA14-3436-8A1B-42DF-F84AF486DCF8}"/>
          </ac:spMkLst>
        </pc:spChg>
        <pc:spChg chg="mod">
          <ac:chgData name="Pascalle Cup" userId="abbe84a0-611b-406e-b251-e8b4b71c069a" providerId="ADAL" clId="{68AEF0E4-19B4-454C-ABB0-53F33F9EE3CA}" dt="2024-01-15T15:54:09.187" v="468" actId="26606"/>
          <ac:spMkLst>
            <pc:docMk/>
            <pc:sldMk cId="3791153334" sldId="256"/>
            <ac:spMk id="3" creationId="{928AF5EE-72D9-2042-888E-DA98BC31178C}"/>
          </ac:spMkLst>
        </pc:spChg>
        <pc:spChg chg="add">
          <ac:chgData name="Pascalle Cup" userId="abbe84a0-611b-406e-b251-e8b4b71c069a" providerId="ADAL" clId="{68AEF0E4-19B4-454C-ABB0-53F33F9EE3CA}" dt="2024-01-15T15:54:09.187" v="468" actId="26606"/>
          <ac:spMkLst>
            <pc:docMk/>
            <pc:sldMk cId="3791153334" sldId="256"/>
            <ac:spMk id="8" creationId="{A8DB9CD9-59B1-4D73-BC4C-98796A48EF9B}"/>
          </ac:spMkLst>
        </pc:spChg>
        <pc:spChg chg="add">
          <ac:chgData name="Pascalle Cup" userId="abbe84a0-611b-406e-b251-e8b4b71c069a" providerId="ADAL" clId="{68AEF0E4-19B4-454C-ABB0-53F33F9EE3CA}" dt="2024-01-15T15:54:09.187" v="468" actId="26606"/>
          <ac:spMkLst>
            <pc:docMk/>
            <pc:sldMk cId="3791153334" sldId="256"/>
            <ac:spMk id="10" creationId="{8874A6A9-41FF-4E33-AFA8-F9F81436A59E}"/>
          </ac:spMkLst>
        </pc:spChg>
        <pc:grpChg chg="add">
          <ac:chgData name="Pascalle Cup" userId="abbe84a0-611b-406e-b251-e8b4b71c069a" providerId="ADAL" clId="{68AEF0E4-19B4-454C-ABB0-53F33F9EE3CA}" dt="2024-01-15T15:54:09.187" v="468" actId="26606"/>
          <ac:grpSpMkLst>
            <pc:docMk/>
            <pc:sldMk cId="3791153334" sldId="256"/>
            <ac:grpSpMk id="12" creationId="{721D730E-1F97-4071-B143-B05E6D2599BC}"/>
          </ac:grpSpMkLst>
        </pc:grpChg>
      </pc:sldChg>
      <pc:sldChg chg="addSp modSp mod setBg">
        <pc:chgData name="Pascalle Cup" userId="abbe84a0-611b-406e-b251-e8b4b71c069a" providerId="ADAL" clId="{68AEF0E4-19B4-454C-ABB0-53F33F9EE3CA}" dt="2024-01-15T15:54:52.179" v="499" actId="403"/>
        <pc:sldMkLst>
          <pc:docMk/>
          <pc:sldMk cId="3001354257" sldId="257"/>
        </pc:sldMkLst>
        <pc:spChg chg="mod">
          <ac:chgData name="Pascalle Cup" userId="abbe84a0-611b-406e-b251-e8b4b71c069a" providerId="ADAL" clId="{68AEF0E4-19B4-454C-ABB0-53F33F9EE3CA}" dt="2024-01-15T15:54:49.243" v="496" actId="26606"/>
          <ac:spMkLst>
            <pc:docMk/>
            <pc:sldMk cId="3001354257" sldId="257"/>
            <ac:spMk id="2" creationId="{A0E26C3A-2D81-4222-4646-E35F73655A9F}"/>
          </ac:spMkLst>
        </pc:spChg>
        <pc:spChg chg="mod">
          <ac:chgData name="Pascalle Cup" userId="abbe84a0-611b-406e-b251-e8b4b71c069a" providerId="ADAL" clId="{68AEF0E4-19B4-454C-ABB0-53F33F9EE3CA}" dt="2024-01-15T15:54:52.179" v="499" actId="403"/>
          <ac:spMkLst>
            <pc:docMk/>
            <pc:sldMk cId="3001354257" sldId="257"/>
            <ac:spMk id="3" creationId="{9C091E67-221E-5CBA-6B67-E24B3C298797}"/>
          </ac:spMkLst>
        </pc:spChg>
        <pc:spChg chg="add">
          <ac:chgData name="Pascalle Cup" userId="abbe84a0-611b-406e-b251-e8b4b71c069a" providerId="ADAL" clId="{68AEF0E4-19B4-454C-ABB0-53F33F9EE3CA}" dt="2024-01-15T15:54:49.243" v="496" actId="26606"/>
          <ac:spMkLst>
            <pc:docMk/>
            <pc:sldMk cId="3001354257" sldId="257"/>
            <ac:spMk id="8" creationId="{87BF42CA-AD55-48B4-8949-C4DCA60A6AEE}"/>
          </ac:spMkLst>
        </pc:spChg>
        <pc:spChg chg="add">
          <ac:chgData name="Pascalle Cup" userId="abbe84a0-611b-406e-b251-e8b4b71c069a" providerId="ADAL" clId="{68AEF0E4-19B4-454C-ABB0-53F33F9EE3CA}" dt="2024-01-15T15:54:49.243" v="496" actId="26606"/>
          <ac:spMkLst>
            <pc:docMk/>
            <pc:sldMk cId="3001354257" sldId="257"/>
            <ac:spMk id="10" creationId="{66AE1D3D-3106-4CB2-AA7C-0C1642AC0F2E}"/>
          </ac:spMkLst>
        </pc:spChg>
        <pc:grpChg chg="add">
          <ac:chgData name="Pascalle Cup" userId="abbe84a0-611b-406e-b251-e8b4b71c069a" providerId="ADAL" clId="{68AEF0E4-19B4-454C-ABB0-53F33F9EE3CA}" dt="2024-01-15T15:54:49.243" v="496" actId="26606"/>
          <ac:grpSpMkLst>
            <pc:docMk/>
            <pc:sldMk cId="3001354257" sldId="257"/>
            <ac:grpSpMk id="12" creationId="{0A31B6AF-B711-4CDB-8C2B-16E963DDC4C5}"/>
          </ac:grpSpMkLst>
        </pc:grpChg>
      </pc:sldChg>
      <pc:sldChg chg="addSp modSp mod modAnim">
        <pc:chgData name="Pascalle Cup" userId="abbe84a0-611b-406e-b251-e8b4b71c069a" providerId="ADAL" clId="{68AEF0E4-19B4-454C-ABB0-53F33F9EE3CA}" dt="2024-01-18T09:51:28.019" v="509"/>
        <pc:sldMkLst>
          <pc:docMk/>
          <pc:sldMk cId="3747272031" sldId="266"/>
        </pc:sldMkLst>
        <pc:spChg chg="add mod">
          <ac:chgData name="Pascalle Cup" userId="abbe84a0-611b-406e-b251-e8b4b71c069a" providerId="ADAL" clId="{68AEF0E4-19B4-454C-ABB0-53F33F9EE3CA}" dt="2024-01-18T09:51:23.637" v="508"/>
          <ac:spMkLst>
            <pc:docMk/>
            <pc:sldMk cId="3747272031" sldId="266"/>
            <ac:spMk id="8" creationId="{25B8E26B-A735-98DB-E8FB-9AA323F01FAA}"/>
          </ac:spMkLst>
        </pc:spChg>
      </pc:sldChg>
      <pc:sldChg chg="addSp delSp modSp new mod setBg">
        <pc:chgData name="Pascalle Cup" userId="abbe84a0-611b-406e-b251-e8b4b71c069a" providerId="ADAL" clId="{68AEF0E4-19B4-454C-ABB0-53F33F9EE3CA}" dt="2024-01-15T15:53:56.979" v="467" actId="26606"/>
        <pc:sldMkLst>
          <pc:docMk/>
          <pc:sldMk cId="2184711626" sldId="271"/>
        </pc:sldMkLst>
        <pc:spChg chg="mod">
          <ac:chgData name="Pascalle Cup" userId="abbe84a0-611b-406e-b251-e8b4b71c069a" providerId="ADAL" clId="{68AEF0E4-19B4-454C-ABB0-53F33F9EE3CA}" dt="2024-01-15T15:53:56.979" v="467" actId="26606"/>
          <ac:spMkLst>
            <pc:docMk/>
            <pc:sldMk cId="2184711626" sldId="271"/>
            <ac:spMk id="2" creationId="{A9AE6905-CD74-7A25-2787-A2144B14FE47}"/>
          </ac:spMkLst>
        </pc:spChg>
        <pc:spChg chg="add del mod">
          <ac:chgData name="Pascalle Cup" userId="abbe84a0-611b-406e-b251-e8b4b71c069a" providerId="ADAL" clId="{68AEF0E4-19B4-454C-ABB0-53F33F9EE3CA}" dt="2024-01-15T15:53:56.979" v="467" actId="26606"/>
          <ac:spMkLst>
            <pc:docMk/>
            <pc:sldMk cId="2184711626" sldId="271"/>
            <ac:spMk id="3" creationId="{F38E26D8-B746-8B98-DFB1-493F8CCC8241}"/>
          </ac:spMkLst>
        </pc:spChg>
        <pc:spChg chg="add">
          <ac:chgData name="Pascalle Cup" userId="abbe84a0-611b-406e-b251-e8b4b71c069a" providerId="ADAL" clId="{68AEF0E4-19B4-454C-ABB0-53F33F9EE3CA}" dt="2024-01-15T15:53:56.979" v="467" actId="26606"/>
          <ac:spMkLst>
            <pc:docMk/>
            <pc:sldMk cId="2184711626" sldId="271"/>
            <ac:spMk id="9" creationId="{2F3856E9-4239-4EE7-A372-FDCF4882FDF6}"/>
          </ac:spMkLst>
        </pc:spChg>
        <pc:spChg chg="add">
          <ac:chgData name="Pascalle Cup" userId="abbe84a0-611b-406e-b251-e8b4b71c069a" providerId="ADAL" clId="{68AEF0E4-19B4-454C-ABB0-53F33F9EE3CA}" dt="2024-01-15T15:53:56.979" v="467" actId="26606"/>
          <ac:spMkLst>
            <pc:docMk/>
            <pc:sldMk cId="2184711626" sldId="271"/>
            <ac:spMk id="11" creationId="{CCC9CDCF-90F8-42B0-BD0A-794C52688098}"/>
          </ac:spMkLst>
        </pc:spChg>
        <pc:grpChg chg="add">
          <ac:chgData name="Pascalle Cup" userId="abbe84a0-611b-406e-b251-e8b4b71c069a" providerId="ADAL" clId="{68AEF0E4-19B4-454C-ABB0-53F33F9EE3CA}" dt="2024-01-15T15:53:56.979" v="467" actId="26606"/>
          <ac:grpSpMkLst>
            <pc:docMk/>
            <pc:sldMk cId="2184711626" sldId="271"/>
            <ac:grpSpMk id="13" creationId="{C07D05FE-3FB8-4314-A050-9AB40814D714}"/>
          </ac:grpSpMkLst>
        </pc:grpChg>
        <pc:graphicFrameChg chg="add">
          <ac:chgData name="Pascalle Cup" userId="abbe84a0-611b-406e-b251-e8b4b71c069a" providerId="ADAL" clId="{68AEF0E4-19B4-454C-ABB0-53F33F9EE3CA}" dt="2024-01-15T15:53:56.979" v="467" actId="26606"/>
          <ac:graphicFrameMkLst>
            <pc:docMk/>
            <pc:sldMk cId="2184711626" sldId="271"/>
            <ac:graphicFrameMk id="5" creationId="{9FB1A596-F987-C62F-116F-9C44AF10804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3D68B-BEC6-4B08-83D7-56058ADAFAC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nl-NL"/>
        </a:p>
      </dgm:t>
    </dgm:pt>
    <dgm:pt modelId="{8B5A321C-BFAE-40BC-ABF5-103E07E771DE}">
      <dgm:prSet phldrT="[Tekst]"/>
      <dgm:spPr/>
      <dgm:t>
        <a:bodyPr/>
        <a:lstStyle/>
        <a:p>
          <a:r>
            <a:rPr lang="nl-NL" dirty="0"/>
            <a:t>Sociale leefbaarheid: </a:t>
          </a:r>
        </a:p>
      </dgm:t>
    </dgm:pt>
    <dgm:pt modelId="{AC694E1B-9441-4748-A2A1-A0DCFFFF08ED}" type="parTrans" cxnId="{9B48BB27-5CAA-4EAC-804F-2B3977BB6C4C}">
      <dgm:prSet/>
      <dgm:spPr/>
      <dgm:t>
        <a:bodyPr/>
        <a:lstStyle/>
        <a:p>
          <a:endParaRPr lang="nl-NL"/>
        </a:p>
      </dgm:t>
    </dgm:pt>
    <dgm:pt modelId="{45CBDFAD-5623-4F60-BEB6-D02747F937FE}" type="sibTrans" cxnId="{9B48BB27-5CAA-4EAC-804F-2B3977BB6C4C}">
      <dgm:prSet/>
      <dgm:spPr/>
      <dgm:t>
        <a:bodyPr/>
        <a:lstStyle/>
        <a:p>
          <a:endParaRPr lang="nl-NL"/>
        </a:p>
      </dgm:t>
    </dgm:pt>
    <dgm:pt modelId="{3BAF03E9-C8AF-475B-BEA7-D0B214B3B321}">
      <dgm:prSet phldrT="[Tekst]"/>
      <dgm:spPr/>
      <dgm:t>
        <a:bodyPr/>
        <a:lstStyle/>
        <a:p>
          <a:r>
            <a:rPr lang="nl-NL" dirty="0"/>
            <a:t>Sociaal ondernemen</a:t>
          </a:r>
        </a:p>
      </dgm:t>
    </dgm:pt>
    <dgm:pt modelId="{C437460F-F9BB-4743-AA0E-BAE8DF42309C}" type="parTrans" cxnId="{C3ADB843-732C-41C6-B303-72D6EF2D2B95}">
      <dgm:prSet/>
      <dgm:spPr/>
      <dgm:t>
        <a:bodyPr/>
        <a:lstStyle/>
        <a:p>
          <a:endParaRPr lang="nl-NL"/>
        </a:p>
      </dgm:t>
    </dgm:pt>
    <dgm:pt modelId="{3E48BAA9-ABBB-4660-88D3-67907874651F}" type="sibTrans" cxnId="{C3ADB843-732C-41C6-B303-72D6EF2D2B95}">
      <dgm:prSet/>
      <dgm:spPr/>
      <dgm:t>
        <a:bodyPr/>
        <a:lstStyle/>
        <a:p>
          <a:endParaRPr lang="nl-NL"/>
        </a:p>
      </dgm:t>
    </dgm:pt>
    <dgm:pt modelId="{CF3A9A12-D331-4BF1-967C-8CD096FECE07}">
      <dgm:prSet phldrT="[Tekst]"/>
      <dgm:spPr/>
      <dgm:t>
        <a:bodyPr/>
        <a:lstStyle/>
        <a:p>
          <a:r>
            <a:rPr lang="nl-NL" dirty="0"/>
            <a:t>Arbeidsparticipatie </a:t>
          </a:r>
        </a:p>
      </dgm:t>
    </dgm:pt>
    <dgm:pt modelId="{9D9CE686-BC86-4A09-ABCE-4BCB0D3A015A}" type="parTrans" cxnId="{DA107E53-B696-4130-8A1F-AB5D3A2E4734}">
      <dgm:prSet/>
      <dgm:spPr/>
      <dgm:t>
        <a:bodyPr/>
        <a:lstStyle/>
        <a:p>
          <a:endParaRPr lang="nl-NL"/>
        </a:p>
      </dgm:t>
    </dgm:pt>
    <dgm:pt modelId="{EBA44277-F39C-45E7-94AC-999AFC2D09A5}" type="sibTrans" cxnId="{DA107E53-B696-4130-8A1F-AB5D3A2E4734}">
      <dgm:prSet/>
      <dgm:spPr/>
      <dgm:t>
        <a:bodyPr/>
        <a:lstStyle/>
        <a:p>
          <a:endParaRPr lang="nl-NL"/>
        </a:p>
      </dgm:t>
    </dgm:pt>
    <dgm:pt modelId="{3C0852A0-1591-4F3E-B5B1-D6E9A34FAEE4}">
      <dgm:prSet phldrT="[Tekst]"/>
      <dgm:spPr/>
      <dgm:t>
        <a:bodyPr/>
        <a:lstStyle/>
        <a:p>
          <a:r>
            <a:rPr lang="nl-NL" dirty="0"/>
            <a:t>Fysieke leefbaarheid:</a:t>
          </a:r>
        </a:p>
      </dgm:t>
    </dgm:pt>
    <dgm:pt modelId="{1E83D474-60A3-4596-8F1B-7130EE86CE6E}" type="parTrans" cxnId="{6D22D37A-F081-4018-8418-3B2176DFE2C8}">
      <dgm:prSet/>
      <dgm:spPr/>
      <dgm:t>
        <a:bodyPr/>
        <a:lstStyle/>
        <a:p>
          <a:endParaRPr lang="nl-NL"/>
        </a:p>
      </dgm:t>
    </dgm:pt>
    <dgm:pt modelId="{8AAEBFB1-61E9-4949-B64F-269B85F371DE}" type="sibTrans" cxnId="{6D22D37A-F081-4018-8418-3B2176DFE2C8}">
      <dgm:prSet/>
      <dgm:spPr/>
      <dgm:t>
        <a:bodyPr/>
        <a:lstStyle/>
        <a:p>
          <a:endParaRPr lang="nl-NL"/>
        </a:p>
      </dgm:t>
    </dgm:pt>
    <dgm:pt modelId="{B6EFC03B-15AD-49FD-87C5-5DE4F549883C}">
      <dgm:prSet phldrT="[Tekst]"/>
      <dgm:spPr/>
      <dgm:t>
        <a:bodyPr/>
        <a:lstStyle/>
        <a:p>
          <a:r>
            <a:rPr lang="nl-NL" dirty="0"/>
            <a:t>Vergroening </a:t>
          </a:r>
        </a:p>
      </dgm:t>
    </dgm:pt>
    <dgm:pt modelId="{69AF77F5-0CD9-496F-88DF-0335DB8452BD}" type="parTrans" cxnId="{E8475DA9-0016-485C-AC9C-107C21320628}">
      <dgm:prSet/>
      <dgm:spPr/>
      <dgm:t>
        <a:bodyPr/>
        <a:lstStyle/>
        <a:p>
          <a:endParaRPr lang="nl-NL"/>
        </a:p>
      </dgm:t>
    </dgm:pt>
    <dgm:pt modelId="{C56AC97D-8BAA-42F5-A847-95CDA5C86E8E}" type="sibTrans" cxnId="{E8475DA9-0016-485C-AC9C-107C21320628}">
      <dgm:prSet/>
      <dgm:spPr/>
      <dgm:t>
        <a:bodyPr/>
        <a:lstStyle/>
        <a:p>
          <a:endParaRPr lang="nl-NL"/>
        </a:p>
      </dgm:t>
    </dgm:pt>
    <dgm:pt modelId="{3CDF795C-E284-4EDB-BB44-D46660573697}">
      <dgm:prSet phldrT="[Tekst]"/>
      <dgm:spPr/>
      <dgm:t>
        <a:bodyPr/>
        <a:lstStyle/>
        <a:p>
          <a:r>
            <a:rPr lang="nl-NL" dirty="0"/>
            <a:t>Afval projecten</a:t>
          </a:r>
        </a:p>
      </dgm:t>
    </dgm:pt>
    <dgm:pt modelId="{9506DCB4-01C8-4A53-BC93-B081885DA638}" type="parTrans" cxnId="{77C48700-C5A0-47DA-A92F-E14947749C74}">
      <dgm:prSet/>
      <dgm:spPr/>
      <dgm:t>
        <a:bodyPr/>
        <a:lstStyle/>
        <a:p>
          <a:endParaRPr lang="nl-NL"/>
        </a:p>
      </dgm:t>
    </dgm:pt>
    <dgm:pt modelId="{4809F46A-76B6-416A-95FF-4E810DC90297}" type="sibTrans" cxnId="{77C48700-C5A0-47DA-A92F-E14947749C74}">
      <dgm:prSet/>
      <dgm:spPr/>
      <dgm:t>
        <a:bodyPr/>
        <a:lstStyle/>
        <a:p>
          <a:endParaRPr lang="nl-NL"/>
        </a:p>
      </dgm:t>
    </dgm:pt>
    <dgm:pt modelId="{53C87F19-2BE6-4F3F-92E7-AB1C19DB9A7C}">
      <dgm:prSet phldrT="[Tekst]"/>
      <dgm:spPr/>
      <dgm:t>
        <a:bodyPr/>
        <a:lstStyle/>
        <a:p>
          <a:r>
            <a:rPr lang="nl-NL" dirty="0"/>
            <a:t>Sociale cohesie </a:t>
          </a:r>
        </a:p>
      </dgm:t>
    </dgm:pt>
    <dgm:pt modelId="{D2C87C07-8D78-4108-BCD2-CE614D3561F2}" type="parTrans" cxnId="{1576BB7D-AA84-4B5F-A1B1-04874DC0C15C}">
      <dgm:prSet/>
      <dgm:spPr/>
      <dgm:t>
        <a:bodyPr/>
        <a:lstStyle/>
        <a:p>
          <a:endParaRPr lang="nl-NL"/>
        </a:p>
      </dgm:t>
    </dgm:pt>
    <dgm:pt modelId="{04F26073-C1B2-42B4-8060-A8B962B6D28C}" type="sibTrans" cxnId="{1576BB7D-AA84-4B5F-A1B1-04874DC0C15C}">
      <dgm:prSet/>
      <dgm:spPr/>
      <dgm:t>
        <a:bodyPr/>
        <a:lstStyle/>
        <a:p>
          <a:endParaRPr lang="nl-NL"/>
        </a:p>
      </dgm:t>
    </dgm:pt>
    <dgm:pt modelId="{163935FA-7E47-4635-A135-6BA25918BB74}">
      <dgm:prSet phldrT="[Tekst]"/>
      <dgm:spPr/>
      <dgm:t>
        <a:bodyPr/>
        <a:lstStyle/>
        <a:p>
          <a:r>
            <a:rPr lang="nl-NL" dirty="0"/>
            <a:t>Armoedebestrijding </a:t>
          </a:r>
        </a:p>
      </dgm:t>
    </dgm:pt>
    <dgm:pt modelId="{EB67ACA5-46E0-47DA-9F1D-EFFF5B44AD6D}" type="parTrans" cxnId="{DA887D33-2E7D-443F-BDB8-3BF60C27EE69}">
      <dgm:prSet/>
      <dgm:spPr/>
      <dgm:t>
        <a:bodyPr/>
        <a:lstStyle/>
        <a:p>
          <a:endParaRPr lang="nl-NL"/>
        </a:p>
      </dgm:t>
    </dgm:pt>
    <dgm:pt modelId="{EF6572F0-25BA-48E4-8467-067D9DA7D084}" type="sibTrans" cxnId="{DA887D33-2E7D-443F-BDB8-3BF60C27EE69}">
      <dgm:prSet/>
      <dgm:spPr/>
      <dgm:t>
        <a:bodyPr/>
        <a:lstStyle/>
        <a:p>
          <a:endParaRPr lang="nl-NL"/>
        </a:p>
      </dgm:t>
    </dgm:pt>
    <dgm:pt modelId="{00284FA8-4B5A-4F13-96A9-F407431B2B17}">
      <dgm:prSet phldrT="[Tekst]"/>
      <dgm:spPr/>
      <dgm:t>
        <a:bodyPr/>
        <a:lstStyle/>
        <a:p>
          <a:r>
            <a:rPr lang="nl-NL" dirty="0"/>
            <a:t>Vergroening met bewoners </a:t>
          </a:r>
        </a:p>
      </dgm:t>
    </dgm:pt>
    <dgm:pt modelId="{216B0926-B015-4242-B01E-688389AA04CD}" type="parTrans" cxnId="{1D82E16C-AE0B-4CBC-A606-5CC319C6EDE6}">
      <dgm:prSet/>
      <dgm:spPr/>
      <dgm:t>
        <a:bodyPr/>
        <a:lstStyle/>
        <a:p>
          <a:endParaRPr lang="nl-NL"/>
        </a:p>
      </dgm:t>
    </dgm:pt>
    <dgm:pt modelId="{1C5B18BD-6543-4155-868B-2658517AA1F1}" type="sibTrans" cxnId="{1D82E16C-AE0B-4CBC-A606-5CC319C6EDE6}">
      <dgm:prSet/>
      <dgm:spPr/>
      <dgm:t>
        <a:bodyPr/>
        <a:lstStyle/>
        <a:p>
          <a:endParaRPr lang="nl-NL"/>
        </a:p>
      </dgm:t>
    </dgm:pt>
    <dgm:pt modelId="{D3A79EFC-4B0E-4E0F-935A-4FA8B4C80E43}">
      <dgm:prSet phldrT="[Tekst]"/>
      <dgm:spPr/>
      <dgm:t>
        <a:bodyPr/>
        <a:lstStyle/>
        <a:p>
          <a:endParaRPr lang="nl-NL" dirty="0"/>
        </a:p>
      </dgm:t>
    </dgm:pt>
    <dgm:pt modelId="{D1582C2C-B76C-4CA7-B673-38F20A3731D9}" type="parTrans" cxnId="{07C9D1AF-1545-468A-A32B-3C6A53538EA7}">
      <dgm:prSet/>
      <dgm:spPr/>
      <dgm:t>
        <a:bodyPr/>
        <a:lstStyle/>
        <a:p>
          <a:endParaRPr lang="nl-NL"/>
        </a:p>
      </dgm:t>
    </dgm:pt>
    <dgm:pt modelId="{4E30784D-9B33-4AFA-A79D-258A93DBABF8}" type="sibTrans" cxnId="{07C9D1AF-1545-468A-A32B-3C6A53538EA7}">
      <dgm:prSet/>
      <dgm:spPr/>
      <dgm:t>
        <a:bodyPr/>
        <a:lstStyle/>
        <a:p>
          <a:endParaRPr lang="nl-NL"/>
        </a:p>
      </dgm:t>
    </dgm:pt>
    <dgm:pt modelId="{C2BB3347-1292-45D4-ACA4-82000B20155B}">
      <dgm:prSet phldrT="[Tekst]"/>
      <dgm:spPr/>
      <dgm:t>
        <a:bodyPr/>
        <a:lstStyle/>
        <a:p>
          <a:r>
            <a:rPr lang="nl-NL" dirty="0"/>
            <a:t>Wijkschouw + verbeterplannen</a:t>
          </a:r>
        </a:p>
      </dgm:t>
    </dgm:pt>
    <dgm:pt modelId="{CEA8547B-EF6F-4322-9882-4EB7FCA12435}" type="parTrans" cxnId="{E7FA7410-F2D3-4C49-A7D9-A88A80B417A9}">
      <dgm:prSet/>
      <dgm:spPr/>
      <dgm:t>
        <a:bodyPr/>
        <a:lstStyle/>
        <a:p>
          <a:endParaRPr lang="nl-NL"/>
        </a:p>
      </dgm:t>
    </dgm:pt>
    <dgm:pt modelId="{B5F35E54-A103-4AB3-89C6-D0611EAB5885}" type="sibTrans" cxnId="{E7FA7410-F2D3-4C49-A7D9-A88A80B417A9}">
      <dgm:prSet/>
      <dgm:spPr/>
      <dgm:t>
        <a:bodyPr/>
        <a:lstStyle/>
        <a:p>
          <a:endParaRPr lang="nl-NL"/>
        </a:p>
      </dgm:t>
    </dgm:pt>
    <dgm:pt modelId="{ABDD60EB-2030-4833-8AD8-7F738368517A}">
      <dgm:prSet phldrT="[Tekst]"/>
      <dgm:spPr/>
      <dgm:t>
        <a:bodyPr/>
        <a:lstStyle/>
        <a:p>
          <a:r>
            <a:rPr lang="nl-NL" dirty="0"/>
            <a:t>Ontmoetingsplekken creëren</a:t>
          </a:r>
        </a:p>
      </dgm:t>
    </dgm:pt>
    <dgm:pt modelId="{A441A07F-7D11-4B48-9D97-6E9FAFEA7788}" type="parTrans" cxnId="{15F45547-1242-4A56-8706-593DC134980D}">
      <dgm:prSet/>
      <dgm:spPr/>
      <dgm:t>
        <a:bodyPr/>
        <a:lstStyle/>
        <a:p>
          <a:endParaRPr lang="nl-NL"/>
        </a:p>
      </dgm:t>
    </dgm:pt>
    <dgm:pt modelId="{AFF4FB54-B351-43D5-A673-5F4C1F5F2836}" type="sibTrans" cxnId="{15F45547-1242-4A56-8706-593DC134980D}">
      <dgm:prSet/>
      <dgm:spPr/>
      <dgm:t>
        <a:bodyPr/>
        <a:lstStyle/>
        <a:p>
          <a:endParaRPr lang="nl-NL"/>
        </a:p>
      </dgm:t>
    </dgm:pt>
    <dgm:pt modelId="{49803A99-F929-42E5-AE24-CD2446D79B25}">
      <dgm:prSet phldrT="[Tekst]"/>
      <dgm:spPr/>
      <dgm:t>
        <a:bodyPr/>
        <a:lstStyle/>
        <a:p>
          <a:r>
            <a:rPr lang="nl-NL" dirty="0"/>
            <a:t>Veiligheid </a:t>
          </a:r>
        </a:p>
      </dgm:t>
    </dgm:pt>
    <dgm:pt modelId="{C2212456-BCAC-4294-9C69-7BC538D178FA}" type="parTrans" cxnId="{A8326919-7F05-4431-9D97-CEF76B09A21E}">
      <dgm:prSet/>
      <dgm:spPr/>
      <dgm:t>
        <a:bodyPr/>
        <a:lstStyle/>
        <a:p>
          <a:endParaRPr lang="nl-NL"/>
        </a:p>
      </dgm:t>
    </dgm:pt>
    <dgm:pt modelId="{AFA1B10E-F31A-43A3-A63B-F88B0C3DA18D}" type="sibTrans" cxnId="{A8326919-7F05-4431-9D97-CEF76B09A21E}">
      <dgm:prSet/>
      <dgm:spPr/>
      <dgm:t>
        <a:bodyPr/>
        <a:lstStyle/>
        <a:p>
          <a:endParaRPr lang="nl-NL"/>
        </a:p>
      </dgm:t>
    </dgm:pt>
    <dgm:pt modelId="{557A8D4F-B0F7-484C-99D6-7735DCBE901A}" type="pres">
      <dgm:prSet presAssocID="{18B3D68B-BEC6-4B08-83D7-56058ADAFAC2}" presName="Name0" presStyleCnt="0">
        <dgm:presLayoutVars>
          <dgm:dir/>
          <dgm:animLvl val="lvl"/>
          <dgm:resizeHandles/>
        </dgm:presLayoutVars>
      </dgm:prSet>
      <dgm:spPr/>
    </dgm:pt>
    <dgm:pt modelId="{0D020415-22A7-45FA-A5FB-F0D1EE88BE88}" type="pres">
      <dgm:prSet presAssocID="{8B5A321C-BFAE-40BC-ABF5-103E07E771DE}" presName="linNode" presStyleCnt="0"/>
      <dgm:spPr/>
    </dgm:pt>
    <dgm:pt modelId="{81B0F887-3A2A-4DD9-8A1D-4F5FC7C92C38}" type="pres">
      <dgm:prSet presAssocID="{8B5A321C-BFAE-40BC-ABF5-103E07E771DE}" presName="parentShp" presStyleLbl="node1" presStyleIdx="0" presStyleCnt="2">
        <dgm:presLayoutVars>
          <dgm:bulletEnabled val="1"/>
        </dgm:presLayoutVars>
      </dgm:prSet>
      <dgm:spPr/>
    </dgm:pt>
    <dgm:pt modelId="{D7963FEE-FE22-4988-9015-372A8F044514}" type="pres">
      <dgm:prSet presAssocID="{8B5A321C-BFAE-40BC-ABF5-103E07E771DE}" presName="childShp" presStyleLbl="bgAccFollowNode1" presStyleIdx="0" presStyleCnt="2">
        <dgm:presLayoutVars>
          <dgm:bulletEnabled val="1"/>
        </dgm:presLayoutVars>
      </dgm:prSet>
      <dgm:spPr/>
    </dgm:pt>
    <dgm:pt modelId="{A26AE08A-1A6B-42FB-B023-4E0AE35DC55A}" type="pres">
      <dgm:prSet presAssocID="{45CBDFAD-5623-4F60-BEB6-D02747F937FE}" presName="spacing" presStyleCnt="0"/>
      <dgm:spPr/>
    </dgm:pt>
    <dgm:pt modelId="{8B3D784A-D222-46CC-95D1-7F2D8A9F22A4}" type="pres">
      <dgm:prSet presAssocID="{3C0852A0-1591-4F3E-B5B1-D6E9A34FAEE4}" presName="linNode" presStyleCnt="0"/>
      <dgm:spPr/>
    </dgm:pt>
    <dgm:pt modelId="{69AEA118-1768-4F84-A5F3-F1D8FDCA2AFE}" type="pres">
      <dgm:prSet presAssocID="{3C0852A0-1591-4F3E-B5B1-D6E9A34FAEE4}" presName="parentShp" presStyleLbl="node1" presStyleIdx="1" presStyleCnt="2">
        <dgm:presLayoutVars>
          <dgm:bulletEnabled val="1"/>
        </dgm:presLayoutVars>
      </dgm:prSet>
      <dgm:spPr/>
    </dgm:pt>
    <dgm:pt modelId="{3AA62E8C-D247-44D4-B2DB-8287FD4EC0E1}" type="pres">
      <dgm:prSet presAssocID="{3C0852A0-1591-4F3E-B5B1-D6E9A34FAEE4}" presName="childShp" presStyleLbl="bgAccFollowNode1" presStyleIdx="1" presStyleCnt="2">
        <dgm:presLayoutVars>
          <dgm:bulletEnabled val="1"/>
        </dgm:presLayoutVars>
      </dgm:prSet>
      <dgm:spPr/>
    </dgm:pt>
  </dgm:ptLst>
  <dgm:cxnLst>
    <dgm:cxn modelId="{77C48700-C5A0-47DA-A92F-E14947749C74}" srcId="{3C0852A0-1591-4F3E-B5B1-D6E9A34FAEE4}" destId="{3CDF795C-E284-4EDB-BB44-D46660573697}" srcOrd="1" destOrd="0" parTransId="{9506DCB4-01C8-4A53-BC93-B081885DA638}" sibTransId="{4809F46A-76B6-416A-95FF-4E810DC90297}"/>
    <dgm:cxn modelId="{E7FA7410-F2D3-4C49-A7D9-A88A80B417A9}" srcId="{3C0852A0-1591-4F3E-B5B1-D6E9A34FAEE4}" destId="{C2BB3347-1292-45D4-ACA4-82000B20155B}" srcOrd="2" destOrd="0" parTransId="{CEA8547B-EF6F-4322-9882-4EB7FCA12435}" sibTransId="{B5F35E54-A103-4AB3-89C6-D0611EAB5885}"/>
    <dgm:cxn modelId="{E4A9E515-FCC9-4088-8F54-57686586EAEF}" type="presOf" srcId="{53C87F19-2BE6-4F3F-92E7-AB1C19DB9A7C}" destId="{D7963FEE-FE22-4988-9015-372A8F044514}" srcOrd="0" destOrd="2" presId="urn:microsoft.com/office/officeart/2005/8/layout/vList6"/>
    <dgm:cxn modelId="{A8326919-7F05-4431-9D97-CEF76B09A21E}" srcId="{3C0852A0-1591-4F3E-B5B1-D6E9A34FAEE4}" destId="{49803A99-F929-42E5-AE24-CD2446D79B25}" srcOrd="4" destOrd="0" parTransId="{C2212456-BCAC-4294-9C69-7BC538D178FA}" sibTransId="{AFA1B10E-F31A-43A3-A63B-F88B0C3DA18D}"/>
    <dgm:cxn modelId="{9B48BB27-5CAA-4EAC-804F-2B3977BB6C4C}" srcId="{18B3D68B-BEC6-4B08-83D7-56058ADAFAC2}" destId="{8B5A321C-BFAE-40BC-ABF5-103E07E771DE}" srcOrd="0" destOrd="0" parTransId="{AC694E1B-9441-4748-A2A1-A0DCFFFF08ED}" sibTransId="{45CBDFAD-5623-4F60-BEB6-D02747F937FE}"/>
    <dgm:cxn modelId="{DA887D33-2E7D-443F-BDB8-3BF60C27EE69}" srcId="{8B5A321C-BFAE-40BC-ABF5-103E07E771DE}" destId="{163935FA-7E47-4635-A135-6BA25918BB74}" srcOrd="3" destOrd="0" parTransId="{EB67ACA5-46E0-47DA-9F1D-EFFF5B44AD6D}" sibTransId="{EF6572F0-25BA-48E4-8467-067D9DA7D084}"/>
    <dgm:cxn modelId="{C3ADB843-732C-41C6-B303-72D6EF2D2B95}" srcId="{8B5A321C-BFAE-40BC-ABF5-103E07E771DE}" destId="{3BAF03E9-C8AF-475B-BEA7-D0B214B3B321}" srcOrd="0" destOrd="0" parTransId="{C437460F-F9BB-4743-AA0E-BAE8DF42309C}" sibTransId="{3E48BAA9-ABBB-4660-88D3-67907874651F}"/>
    <dgm:cxn modelId="{15F45547-1242-4A56-8706-593DC134980D}" srcId="{3C0852A0-1591-4F3E-B5B1-D6E9A34FAEE4}" destId="{ABDD60EB-2030-4833-8AD8-7F738368517A}" srcOrd="3" destOrd="0" parTransId="{A441A07F-7D11-4B48-9D97-6E9FAFEA7788}" sibTransId="{AFF4FB54-B351-43D5-A673-5F4C1F5F2836}"/>
    <dgm:cxn modelId="{7586E66A-CEAF-419F-99A5-0CDDF2E4E53F}" type="presOf" srcId="{C2BB3347-1292-45D4-ACA4-82000B20155B}" destId="{3AA62E8C-D247-44D4-B2DB-8287FD4EC0E1}" srcOrd="0" destOrd="2" presId="urn:microsoft.com/office/officeart/2005/8/layout/vList6"/>
    <dgm:cxn modelId="{1D82E16C-AE0B-4CBC-A606-5CC319C6EDE6}" srcId="{8B5A321C-BFAE-40BC-ABF5-103E07E771DE}" destId="{00284FA8-4B5A-4F13-96A9-F407431B2B17}" srcOrd="4" destOrd="0" parTransId="{216B0926-B015-4242-B01E-688389AA04CD}" sibTransId="{1C5B18BD-6543-4155-868B-2658517AA1F1}"/>
    <dgm:cxn modelId="{DA107E53-B696-4130-8A1F-AB5D3A2E4734}" srcId="{8B5A321C-BFAE-40BC-ABF5-103E07E771DE}" destId="{CF3A9A12-D331-4BF1-967C-8CD096FECE07}" srcOrd="1" destOrd="0" parTransId="{9D9CE686-BC86-4A09-ABCE-4BCB0D3A015A}" sibTransId="{EBA44277-F39C-45E7-94AC-999AFC2D09A5}"/>
    <dgm:cxn modelId="{6D22D37A-F081-4018-8418-3B2176DFE2C8}" srcId="{18B3D68B-BEC6-4B08-83D7-56058ADAFAC2}" destId="{3C0852A0-1591-4F3E-B5B1-D6E9A34FAEE4}" srcOrd="1" destOrd="0" parTransId="{1E83D474-60A3-4596-8F1B-7130EE86CE6E}" sibTransId="{8AAEBFB1-61E9-4949-B64F-269B85F371DE}"/>
    <dgm:cxn modelId="{1576BB7D-AA84-4B5F-A1B1-04874DC0C15C}" srcId="{8B5A321C-BFAE-40BC-ABF5-103E07E771DE}" destId="{53C87F19-2BE6-4F3F-92E7-AB1C19DB9A7C}" srcOrd="2" destOrd="0" parTransId="{D2C87C07-8D78-4108-BCD2-CE614D3561F2}" sibTransId="{04F26073-C1B2-42B4-8060-A8B962B6D28C}"/>
    <dgm:cxn modelId="{09A3DE7D-E5AD-4977-9C2C-55A8FC347D74}" type="presOf" srcId="{8B5A321C-BFAE-40BC-ABF5-103E07E771DE}" destId="{81B0F887-3A2A-4DD9-8A1D-4F5FC7C92C38}" srcOrd="0" destOrd="0" presId="urn:microsoft.com/office/officeart/2005/8/layout/vList6"/>
    <dgm:cxn modelId="{4F07919B-2C42-480A-8203-E56007E2A21A}" type="presOf" srcId="{49803A99-F929-42E5-AE24-CD2446D79B25}" destId="{3AA62E8C-D247-44D4-B2DB-8287FD4EC0E1}" srcOrd="0" destOrd="4" presId="urn:microsoft.com/office/officeart/2005/8/layout/vList6"/>
    <dgm:cxn modelId="{44C4579E-3FEE-49D7-BECC-16CB13FAFE7C}" type="presOf" srcId="{18B3D68B-BEC6-4B08-83D7-56058ADAFAC2}" destId="{557A8D4F-B0F7-484C-99D6-7735DCBE901A}" srcOrd="0" destOrd="0" presId="urn:microsoft.com/office/officeart/2005/8/layout/vList6"/>
    <dgm:cxn modelId="{E8475DA9-0016-485C-AC9C-107C21320628}" srcId="{3C0852A0-1591-4F3E-B5B1-D6E9A34FAEE4}" destId="{B6EFC03B-15AD-49FD-87C5-5DE4F549883C}" srcOrd="0" destOrd="0" parTransId="{69AF77F5-0CD9-496F-88DF-0335DB8452BD}" sibTransId="{C56AC97D-8BAA-42F5-A847-95CDA5C86E8E}"/>
    <dgm:cxn modelId="{07C9D1AF-1545-468A-A32B-3C6A53538EA7}" srcId="{3C0852A0-1591-4F3E-B5B1-D6E9A34FAEE4}" destId="{D3A79EFC-4B0E-4E0F-935A-4FA8B4C80E43}" srcOrd="5" destOrd="0" parTransId="{D1582C2C-B76C-4CA7-B673-38F20A3731D9}" sibTransId="{4E30784D-9B33-4AFA-A79D-258A93DBABF8}"/>
    <dgm:cxn modelId="{EFADA2B4-FA7B-4F84-9A42-4590CA6279BF}" type="presOf" srcId="{ABDD60EB-2030-4833-8AD8-7F738368517A}" destId="{3AA62E8C-D247-44D4-B2DB-8287FD4EC0E1}" srcOrd="0" destOrd="3" presId="urn:microsoft.com/office/officeart/2005/8/layout/vList6"/>
    <dgm:cxn modelId="{5C2284C4-820D-4AAF-BFA2-492552C360F7}" type="presOf" srcId="{D3A79EFC-4B0E-4E0F-935A-4FA8B4C80E43}" destId="{3AA62E8C-D247-44D4-B2DB-8287FD4EC0E1}" srcOrd="0" destOrd="5" presId="urn:microsoft.com/office/officeart/2005/8/layout/vList6"/>
    <dgm:cxn modelId="{6B7C08D8-B13A-43C2-A93C-82334738D133}" type="presOf" srcId="{163935FA-7E47-4635-A135-6BA25918BB74}" destId="{D7963FEE-FE22-4988-9015-372A8F044514}" srcOrd="0" destOrd="3" presId="urn:microsoft.com/office/officeart/2005/8/layout/vList6"/>
    <dgm:cxn modelId="{585918DB-32CB-4398-86A9-0430BD1428FD}" type="presOf" srcId="{3C0852A0-1591-4F3E-B5B1-D6E9A34FAEE4}" destId="{69AEA118-1768-4F84-A5F3-F1D8FDCA2AFE}" srcOrd="0" destOrd="0" presId="urn:microsoft.com/office/officeart/2005/8/layout/vList6"/>
    <dgm:cxn modelId="{603343F3-F8DE-4499-97CC-F4CBC36EF9D4}" type="presOf" srcId="{3BAF03E9-C8AF-475B-BEA7-D0B214B3B321}" destId="{D7963FEE-FE22-4988-9015-372A8F044514}" srcOrd="0" destOrd="0" presId="urn:microsoft.com/office/officeart/2005/8/layout/vList6"/>
    <dgm:cxn modelId="{8EB47DF6-2B47-4161-85C6-51BC0EAAC903}" type="presOf" srcId="{3CDF795C-E284-4EDB-BB44-D46660573697}" destId="{3AA62E8C-D247-44D4-B2DB-8287FD4EC0E1}" srcOrd="0" destOrd="1" presId="urn:microsoft.com/office/officeart/2005/8/layout/vList6"/>
    <dgm:cxn modelId="{2194FDF9-5B39-4BEC-B7CA-D56F48D9EBA0}" type="presOf" srcId="{B6EFC03B-15AD-49FD-87C5-5DE4F549883C}" destId="{3AA62E8C-D247-44D4-B2DB-8287FD4EC0E1}" srcOrd="0" destOrd="0" presId="urn:microsoft.com/office/officeart/2005/8/layout/vList6"/>
    <dgm:cxn modelId="{6D7410FB-BFA7-4ABB-9DDD-750A128A60DE}" type="presOf" srcId="{00284FA8-4B5A-4F13-96A9-F407431B2B17}" destId="{D7963FEE-FE22-4988-9015-372A8F044514}" srcOrd="0" destOrd="4" presId="urn:microsoft.com/office/officeart/2005/8/layout/vList6"/>
    <dgm:cxn modelId="{532EB2FE-C3E2-4CFF-A53E-48C48EDE91F9}" type="presOf" srcId="{CF3A9A12-D331-4BF1-967C-8CD096FECE07}" destId="{D7963FEE-FE22-4988-9015-372A8F044514}" srcOrd="0" destOrd="1" presId="urn:microsoft.com/office/officeart/2005/8/layout/vList6"/>
    <dgm:cxn modelId="{5B0AE7C4-7F5F-4470-88BC-93325A9324AA}" type="presParOf" srcId="{557A8D4F-B0F7-484C-99D6-7735DCBE901A}" destId="{0D020415-22A7-45FA-A5FB-F0D1EE88BE88}" srcOrd="0" destOrd="0" presId="urn:microsoft.com/office/officeart/2005/8/layout/vList6"/>
    <dgm:cxn modelId="{63B84CFA-46D6-47A5-8C47-589021708608}" type="presParOf" srcId="{0D020415-22A7-45FA-A5FB-F0D1EE88BE88}" destId="{81B0F887-3A2A-4DD9-8A1D-4F5FC7C92C38}" srcOrd="0" destOrd="0" presId="urn:microsoft.com/office/officeart/2005/8/layout/vList6"/>
    <dgm:cxn modelId="{5BE23328-F1A7-4C5B-BAFD-86660A61203D}" type="presParOf" srcId="{0D020415-22A7-45FA-A5FB-F0D1EE88BE88}" destId="{D7963FEE-FE22-4988-9015-372A8F044514}" srcOrd="1" destOrd="0" presId="urn:microsoft.com/office/officeart/2005/8/layout/vList6"/>
    <dgm:cxn modelId="{BF5F6445-B383-4F23-A636-1C39FEC6E274}" type="presParOf" srcId="{557A8D4F-B0F7-484C-99D6-7735DCBE901A}" destId="{A26AE08A-1A6B-42FB-B023-4E0AE35DC55A}" srcOrd="1" destOrd="0" presId="urn:microsoft.com/office/officeart/2005/8/layout/vList6"/>
    <dgm:cxn modelId="{4D3F2511-84D4-4CE5-B32D-360270326147}" type="presParOf" srcId="{557A8D4F-B0F7-484C-99D6-7735DCBE901A}" destId="{8B3D784A-D222-46CC-95D1-7F2D8A9F22A4}" srcOrd="2" destOrd="0" presId="urn:microsoft.com/office/officeart/2005/8/layout/vList6"/>
    <dgm:cxn modelId="{992C5D69-A40F-4BA7-9173-43578723D9BB}" type="presParOf" srcId="{8B3D784A-D222-46CC-95D1-7F2D8A9F22A4}" destId="{69AEA118-1768-4F84-A5F3-F1D8FDCA2AFE}" srcOrd="0" destOrd="0" presId="urn:microsoft.com/office/officeart/2005/8/layout/vList6"/>
    <dgm:cxn modelId="{C5EF8E6F-2135-4114-8AA7-889CA27479F1}" type="presParOf" srcId="{8B3D784A-D222-46CC-95D1-7F2D8A9F22A4}" destId="{3AA62E8C-D247-44D4-B2DB-8287FD4EC0E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374F0E-8A3E-41ED-A42F-C1EAA3A0523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7FF13DC-EF11-4099-823C-1D82EFF6DAF2}">
      <dgm:prSet/>
      <dgm:spPr/>
      <dgm:t>
        <a:bodyPr/>
        <a:lstStyle/>
        <a:p>
          <a:r>
            <a:rPr lang="nl-NL"/>
            <a:t>Klas verdelen in 10 groepjes </a:t>
          </a:r>
          <a:endParaRPr lang="en-US"/>
        </a:p>
      </dgm:t>
    </dgm:pt>
    <dgm:pt modelId="{33BFF776-7F67-413B-83F8-5D181CE02AEF}" type="parTrans" cxnId="{23DEE76A-0B13-4EAD-B7AF-63F283FF3573}">
      <dgm:prSet/>
      <dgm:spPr/>
      <dgm:t>
        <a:bodyPr/>
        <a:lstStyle/>
        <a:p>
          <a:endParaRPr lang="en-US"/>
        </a:p>
      </dgm:t>
    </dgm:pt>
    <dgm:pt modelId="{5A50D83C-CB29-4A6A-9758-7204F656A837}" type="sibTrans" cxnId="{23DEE76A-0B13-4EAD-B7AF-63F283FF3573}">
      <dgm:prSet/>
      <dgm:spPr/>
      <dgm:t>
        <a:bodyPr/>
        <a:lstStyle/>
        <a:p>
          <a:endParaRPr lang="en-US"/>
        </a:p>
      </dgm:t>
    </dgm:pt>
    <dgm:pt modelId="{23817E53-7DC4-409B-8F09-E5083911E9AE}">
      <dgm:prSet/>
      <dgm:spPr/>
      <dgm:t>
        <a:bodyPr/>
        <a:lstStyle/>
        <a:p>
          <a:r>
            <a:rPr lang="nl-NL"/>
            <a:t>Iedereen krijgt 1 werkvorm</a:t>
          </a:r>
          <a:endParaRPr lang="en-US"/>
        </a:p>
      </dgm:t>
    </dgm:pt>
    <dgm:pt modelId="{28491157-E6FE-4A02-BEBC-37DA3586C47E}" type="parTrans" cxnId="{2E5B521A-581C-4460-9C50-798E9053CE24}">
      <dgm:prSet/>
      <dgm:spPr/>
      <dgm:t>
        <a:bodyPr/>
        <a:lstStyle/>
        <a:p>
          <a:endParaRPr lang="en-US"/>
        </a:p>
      </dgm:t>
    </dgm:pt>
    <dgm:pt modelId="{7F03D3A5-126E-45BD-907F-1A381CAEE114}" type="sibTrans" cxnId="{2E5B521A-581C-4460-9C50-798E9053CE24}">
      <dgm:prSet/>
      <dgm:spPr/>
      <dgm:t>
        <a:bodyPr/>
        <a:lstStyle/>
        <a:p>
          <a:endParaRPr lang="en-US"/>
        </a:p>
      </dgm:t>
    </dgm:pt>
    <dgm:pt modelId="{655D1253-3B85-4E7C-81C2-16FC11069210}">
      <dgm:prSet/>
      <dgm:spPr/>
      <dgm:t>
        <a:bodyPr/>
        <a:lstStyle/>
        <a:p>
          <a:r>
            <a:rPr lang="nl-NL"/>
            <a:t>Lees die goed door </a:t>
          </a:r>
          <a:endParaRPr lang="en-US"/>
        </a:p>
      </dgm:t>
    </dgm:pt>
    <dgm:pt modelId="{C20138AF-B3D5-479E-B246-75F26927DCBD}" type="parTrans" cxnId="{7545AF0D-ED8E-4ABA-9E46-0F820CCC2652}">
      <dgm:prSet/>
      <dgm:spPr/>
      <dgm:t>
        <a:bodyPr/>
        <a:lstStyle/>
        <a:p>
          <a:endParaRPr lang="en-US"/>
        </a:p>
      </dgm:t>
    </dgm:pt>
    <dgm:pt modelId="{0674E0C9-3C19-4811-940A-3E68F8A7550F}" type="sibTrans" cxnId="{7545AF0D-ED8E-4ABA-9E46-0F820CCC2652}">
      <dgm:prSet/>
      <dgm:spPr/>
      <dgm:t>
        <a:bodyPr/>
        <a:lstStyle/>
        <a:p>
          <a:endParaRPr lang="en-US"/>
        </a:p>
      </dgm:t>
    </dgm:pt>
    <dgm:pt modelId="{CBFA90D6-70D6-4E1D-B77C-593F50384BDB}">
      <dgm:prSet/>
      <dgm:spPr/>
      <dgm:t>
        <a:bodyPr/>
        <a:lstStyle/>
        <a:p>
          <a:r>
            <a:rPr lang="nl-NL"/>
            <a:t>Kies drie voorbeelden uit van situaties / doelgroep / opdrachten waarbij je deze werkvorm kan toepassen </a:t>
          </a:r>
          <a:endParaRPr lang="en-US"/>
        </a:p>
      </dgm:t>
    </dgm:pt>
    <dgm:pt modelId="{DEF57CE2-E161-4249-935E-B61B11BC6AA8}" type="parTrans" cxnId="{777E399B-E5F4-4633-8EFB-EC3DEE262CA5}">
      <dgm:prSet/>
      <dgm:spPr/>
      <dgm:t>
        <a:bodyPr/>
        <a:lstStyle/>
        <a:p>
          <a:endParaRPr lang="en-US"/>
        </a:p>
      </dgm:t>
    </dgm:pt>
    <dgm:pt modelId="{2A5F217D-299B-4546-9E60-963BCB7663C9}" type="sibTrans" cxnId="{777E399B-E5F4-4633-8EFB-EC3DEE262CA5}">
      <dgm:prSet/>
      <dgm:spPr/>
      <dgm:t>
        <a:bodyPr/>
        <a:lstStyle/>
        <a:p>
          <a:endParaRPr lang="en-US"/>
        </a:p>
      </dgm:t>
    </dgm:pt>
    <dgm:pt modelId="{7FBA3A18-C5BB-4077-BC97-5FB4A5CC5CFB}">
      <dgm:prSet/>
      <dgm:spPr/>
      <dgm:t>
        <a:bodyPr/>
        <a:lstStyle/>
        <a:p>
          <a:r>
            <a:rPr lang="nl-NL"/>
            <a:t>Bereid dit goed voor en leg het over 10 minuten uit aan je klasgenoten! </a:t>
          </a:r>
          <a:endParaRPr lang="en-US"/>
        </a:p>
      </dgm:t>
    </dgm:pt>
    <dgm:pt modelId="{9F16F97B-0FAC-4D04-9D25-DD8FEC9725EF}" type="parTrans" cxnId="{48CFF142-C314-490C-BF51-17056404558D}">
      <dgm:prSet/>
      <dgm:spPr/>
      <dgm:t>
        <a:bodyPr/>
        <a:lstStyle/>
        <a:p>
          <a:endParaRPr lang="en-US"/>
        </a:p>
      </dgm:t>
    </dgm:pt>
    <dgm:pt modelId="{2CF5E363-03D1-4889-B459-7E689C7EAA8A}" type="sibTrans" cxnId="{48CFF142-C314-490C-BF51-17056404558D}">
      <dgm:prSet/>
      <dgm:spPr/>
      <dgm:t>
        <a:bodyPr/>
        <a:lstStyle/>
        <a:p>
          <a:endParaRPr lang="en-US"/>
        </a:p>
      </dgm:t>
    </dgm:pt>
    <dgm:pt modelId="{E6D17FB4-249E-4AB8-9181-1E642BAD3E18}" type="pres">
      <dgm:prSet presAssocID="{D0374F0E-8A3E-41ED-A42F-C1EAA3A05239}" presName="linear" presStyleCnt="0">
        <dgm:presLayoutVars>
          <dgm:animLvl val="lvl"/>
          <dgm:resizeHandles val="exact"/>
        </dgm:presLayoutVars>
      </dgm:prSet>
      <dgm:spPr/>
    </dgm:pt>
    <dgm:pt modelId="{50EF4D19-80D4-4EC9-B9E7-8AB297326A7D}" type="pres">
      <dgm:prSet presAssocID="{A7FF13DC-EF11-4099-823C-1D82EFF6DAF2}" presName="parentText" presStyleLbl="node1" presStyleIdx="0" presStyleCnt="5">
        <dgm:presLayoutVars>
          <dgm:chMax val="0"/>
          <dgm:bulletEnabled val="1"/>
        </dgm:presLayoutVars>
      </dgm:prSet>
      <dgm:spPr/>
    </dgm:pt>
    <dgm:pt modelId="{62651079-E132-4A6A-B994-021A873CF6DA}" type="pres">
      <dgm:prSet presAssocID="{5A50D83C-CB29-4A6A-9758-7204F656A837}" presName="spacer" presStyleCnt="0"/>
      <dgm:spPr/>
    </dgm:pt>
    <dgm:pt modelId="{E74441F7-8DC4-4CA8-82B8-54E0BD09E455}" type="pres">
      <dgm:prSet presAssocID="{23817E53-7DC4-409B-8F09-E5083911E9AE}" presName="parentText" presStyleLbl="node1" presStyleIdx="1" presStyleCnt="5">
        <dgm:presLayoutVars>
          <dgm:chMax val="0"/>
          <dgm:bulletEnabled val="1"/>
        </dgm:presLayoutVars>
      </dgm:prSet>
      <dgm:spPr/>
    </dgm:pt>
    <dgm:pt modelId="{9ED8CEA7-E28C-400B-BBB8-4178106B6A74}" type="pres">
      <dgm:prSet presAssocID="{7F03D3A5-126E-45BD-907F-1A381CAEE114}" presName="spacer" presStyleCnt="0"/>
      <dgm:spPr/>
    </dgm:pt>
    <dgm:pt modelId="{A4A05904-6732-487D-81E0-050F31CB1D19}" type="pres">
      <dgm:prSet presAssocID="{655D1253-3B85-4E7C-81C2-16FC11069210}" presName="parentText" presStyleLbl="node1" presStyleIdx="2" presStyleCnt="5">
        <dgm:presLayoutVars>
          <dgm:chMax val="0"/>
          <dgm:bulletEnabled val="1"/>
        </dgm:presLayoutVars>
      </dgm:prSet>
      <dgm:spPr/>
    </dgm:pt>
    <dgm:pt modelId="{505031F0-9B67-4D50-8346-93513C69977E}" type="pres">
      <dgm:prSet presAssocID="{0674E0C9-3C19-4811-940A-3E68F8A7550F}" presName="spacer" presStyleCnt="0"/>
      <dgm:spPr/>
    </dgm:pt>
    <dgm:pt modelId="{9DCAF6A9-2C2E-4939-B558-894F852A2C59}" type="pres">
      <dgm:prSet presAssocID="{CBFA90D6-70D6-4E1D-B77C-593F50384BDB}" presName="parentText" presStyleLbl="node1" presStyleIdx="3" presStyleCnt="5">
        <dgm:presLayoutVars>
          <dgm:chMax val="0"/>
          <dgm:bulletEnabled val="1"/>
        </dgm:presLayoutVars>
      </dgm:prSet>
      <dgm:spPr/>
    </dgm:pt>
    <dgm:pt modelId="{F2F91525-84B6-4C14-8171-C406138FD61A}" type="pres">
      <dgm:prSet presAssocID="{2A5F217D-299B-4546-9E60-963BCB7663C9}" presName="spacer" presStyleCnt="0"/>
      <dgm:spPr/>
    </dgm:pt>
    <dgm:pt modelId="{53F3CF89-BD6B-45BB-8E81-88999D9B79FD}" type="pres">
      <dgm:prSet presAssocID="{7FBA3A18-C5BB-4077-BC97-5FB4A5CC5CFB}" presName="parentText" presStyleLbl="node1" presStyleIdx="4" presStyleCnt="5">
        <dgm:presLayoutVars>
          <dgm:chMax val="0"/>
          <dgm:bulletEnabled val="1"/>
        </dgm:presLayoutVars>
      </dgm:prSet>
      <dgm:spPr/>
    </dgm:pt>
  </dgm:ptLst>
  <dgm:cxnLst>
    <dgm:cxn modelId="{DD5C9200-4DC2-4E65-8335-61856F88A62D}" type="presOf" srcId="{CBFA90D6-70D6-4E1D-B77C-593F50384BDB}" destId="{9DCAF6A9-2C2E-4939-B558-894F852A2C59}" srcOrd="0" destOrd="0" presId="urn:microsoft.com/office/officeart/2005/8/layout/vList2"/>
    <dgm:cxn modelId="{7545AF0D-ED8E-4ABA-9E46-0F820CCC2652}" srcId="{D0374F0E-8A3E-41ED-A42F-C1EAA3A05239}" destId="{655D1253-3B85-4E7C-81C2-16FC11069210}" srcOrd="2" destOrd="0" parTransId="{C20138AF-B3D5-479E-B246-75F26927DCBD}" sibTransId="{0674E0C9-3C19-4811-940A-3E68F8A7550F}"/>
    <dgm:cxn modelId="{2E5B521A-581C-4460-9C50-798E9053CE24}" srcId="{D0374F0E-8A3E-41ED-A42F-C1EAA3A05239}" destId="{23817E53-7DC4-409B-8F09-E5083911E9AE}" srcOrd="1" destOrd="0" parTransId="{28491157-E6FE-4A02-BEBC-37DA3586C47E}" sibTransId="{7F03D3A5-126E-45BD-907F-1A381CAEE114}"/>
    <dgm:cxn modelId="{F141C940-724E-4F12-9312-6776E620252B}" type="presOf" srcId="{655D1253-3B85-4E7C-81C2-16FC11069210}" destId="{A4A05904-6732-487D-81E0-050F31CB1D19}" srcOrd="0" destOrd="0" presId="urn:microsoft.com/office/officeart/2005/8/layout/vList2"/>
    <dgm:cxn modelId="{48CFF142-C314-490C-BF51-17056404558D}" srcId="{D0374F0E-8A3E-41ED-A42F-C1EAA3A05239}" destId="{7FBA3A18-C5BB-4077-BC97-5FB4A5CC5CFB}" srcOrd="4" destOrd="0" parTransId="{9F16F97B-0FAC-4D04-9D25-DD8FEC9725EF}" sibTransId="{2CF5E363-03D1-4889-B459-7E689C7EAA8A}"/>
    <dgm:cxn modelId="{BBAE9D48-CF74-408B-8B8D-7A1D916D4217}" type="presOf" srcId="{7FBA3A18-C5BB-4077-BC97-5FB4A5CC5CFB}" destId="{53F3CF89-BD6B-45BB-8E81-88999D9B79FD}" srcOrd="0" destOrd="0" presId="urn:microsoft.com/office/officeart/2005/8/layout/vList2"/>
    <dgm:cxn modelId="{23DEE76A-0B13-4EAD-B7AF-63F283FF3573}" srcId="{D0374F0E-8A3E-41ED-A42F-C1EAA3A05239}" destId="{A7FF13DC-EF11-4099-823C-1D82EFF6DAF2}" srcOrd="0" destOrd="0" parTransId="{33BFF776-7F67-413B-83F8-5D181CE02AEF}" sibTransId="{5A50D83C-CB29-4A6A-9758-7204F656A837}"/>
    <dgm:cxn modelId="{E09EF889-7814-4125-AC1B-F565F20A7FDA}" type="presOf" srcId="{D0374F0E-8A3E-41ED-A42F-C1EAA3A05239}" destId="{E6D17FB4-249E-4AB8-9181-1E642BAD3E18}" srcOrd="0" destOrd="0" presId="urn:microsoft.com/office/officeart/2005/8/layout/vList2"/>
    <dgm:cxn modelId="{777E399B-E5F4-4633-8EFB-EC3DEE262CA5}" srcId="{D0374F0E-8A3E-41ED-A42F-C1EAA3A05239}" destId="{CBFA90D6-70D6-4E1D-B77C-593F50384BDB}" srcOrd="3" destOrd="0" parTransId="{DEF57CE2-E161-4249-935E-B61B11BC6AA8}" sibTransId="{2A5F217D-299B-4546-9E60-963BCB7663C9}"/>
    <dgm:cxn modelId="{1625CBA0-8057-44C2-BA73-8E725936E4BA}" type="presOf" srcId="{A7FF13DC-EF11-4099-823C-1D82EFF6DAF2}" destId="{50EF4D19-80D4-4EC9-B9E7-8AB297326A7D}" srcOrd="0" destOrd="0" presId="urn:microsoft.com/office/officeart/2005/8/layout/vList2"/>
    <dgm:cxn modelId="{44465DCB-6D65-4CCE-A1EE-EC82C398FB51}" type="presOf" srcId="{23817E53-7DC4-409B-8F09-E5083911E9AE}" destId="{E74441F7-8DC4-4CA8-82B8-54E0BD09E455}" srcOrd="0" destOrd="0" presId="urn:microsoft.com/office/officeart/2005/8/layout/vList2"/>
    <dgm:cxn modelId="{DFE3EA2C-5B50-40A6-93C2-89774CC6EFD2}" type="presParOf" srcId="{E6D17FB4-249E-4AB8-9181-1E642BAD3E18}" destId="{50EF4D19-80D4-4EC9-B9E7-8AB297326A7D}" srcOrd="0" destOrd="0" presId="urn:microsoft.com/office/officeart/2005/8/layout/vList2"/>
    <dgm:cxn modelId="{0F49AB5A-E34D-4863-B44E-5AAB254FA9AC}" type="presParOf" srcId="{E6D17FB4-249E-4AB8-9181-1E642BAD3E18}" destId="{62651079-E132-4A6A-B994-021A873CF6DA}" srcOrd="1" destOrd="0" presId="urn:microsoft.com/office/officeart/2005/8/layout/vList2"/>
    <dgm:cxn modelId="{A80CC4FF-62CA-4931-B6A5-1B5B84CE31BA}" type="presParOf" srcId="{E6D17FB4-249E-4AB8-9181-1E642BAD3E18}" destId="{E74441F7-8DC4-4CA8-82B8-54E0BD09E455}" srcOrd="2" destOrd="0" presId="urn:microsoft.com/office/officeart/2005/8/layout/vList2"/>
    <dgm:cxn modelId="{93830EC8-248E-4E2C-812E-FBE6992F3AEC}" type="presParOf" srcId="{E6D17FB4-249E-4AB8-9181-1E642BAD3E18}" destId="{9ED8CEA7-E28C-400B-BBB8-4178106B6A74}" srcOrd="3" destOrd="0" presId="urn:microsoft.com/office/officeart/2005/8/layout/vList2"/>
    <dgm:cxn modelId="{4A483DC9-E397-4ED0-B6B8-2A97755CC4CE}" type="presParOf" srcId="{E6D17FB4-249E-4AB8-9181-1E642BAD3E18}" destId="{A4A05904-6732-487D-81E0-050F31CB1D19}" srcOrd="4" destOrd="0" presId="urn:microsoft.com/office/officeart/2005/8/layout/vList2"/>
    <dgm:cxn modelId="{10DF5580-96F7-410A-A0CD-3383A60C57BA}" type="presParOf" srcId="{E6D17FB4-249E-4AB8-9181-1E642BAD3E18}" destId="{505031F0-9B67-4D50-8346-93513C69977E}" srcOrd="5" destOrd="0" presId="urn:microsoft.com/office/officeart/2005/8/layout/vList2"/>
    <dgm:cxn modelId="{6196FDED-77FC-4BE4-B8E1-4EB9A294E766}" type="presParOf" srcId="{E6D17FB4-249E-4AB8-9181-1E642BAD3E18}" destId="{9DCAF6A9-2C2E-4939-B558-894F852A2C59}" srcOrd="6" destOrd="0" presId="urn:microsoft.com/office/officeart/2005/8/layout/vList2"/>
    <dgm:cxn modelId="{48E999CE-0923-4604-8DE7-A514788015B6}" type="presParOf" srcId="{E6D17FB4-249E-4AB8-9181-1E642BAD3E18}" destId="{F2F91525-84B6-4C14-8171-C406138FD61A}" srcOrd="7" destOrd="0" presId="urn:microsoft.com/office/officeart/2005/8/layout/vList2"/>
    <dgm:cxn modelId="{967E60A5-8730-40FA-8C34-77FA62C98511}" type="presParOf" srcId="{E6D17FB4-249E-4AB8-9181-1E642BAD3E18}" destId="{53F3CF89-BD6B-45BB-8E81-88999D9B79F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63FEE-FE22-4988-9015-372A8F044514}">
      <dsp:nvSpPr>
        <dsp:cNvPr id="0" name=""/>
        <dsp:cNvSpPr/>
      </dsp:nvSpPr>
      <dsp:spPr>
        <a:xfrm>
          <a:off x="3251199" y="661"/>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nl-NL" sz="2000" kern="1200" dirty="0"/>
            <a:t>Sociaal ondernemen</a:t>
          </a:r>
        </a:p>
        <a:p>
          <a:pPr marL="228600" lvl="1" indent="-228600" algn="l" defTabSz="889000">
            <a:lnSpc>
              <a:spcPct val="90000"/>
            </a:lnSpc>
            <a:spcBef>
              <a:spcPct val="0"/>
            </a:spcBef>
            <a:spcAft>
              <a:spcPct val="15000"/>
            </a:spcAft>
            <a:buChar char="•"/>
          </a:pPr>
          <a:r>
            <a:rPr lang="nl-NL" sz="2000" kern="1200" dirty="0"/>
            <a:t>Arbeidsparticipatie </a:t>
          </a:r>
        </a:p>
        <a:p>
          <a:pPr marL="228600" lvl="1" indent="-228600" algn="l" defTabSz="889000">
            <a:lnSpc>
              <a:spcPct val="90000"/>
            </a:lnSpc>
            <a:spcBef>
              <a:spcPct val="0"/>
            </a:spcBef>
            <a:spcAft>
              <a:spcPct val="15000"/>
            </a:spcAft>
            <a:buChar char="•"/>
          </a:pPr>
          <a:r>
            <a:rPr lang="nl-NL" sz="2000" kern="1200" dirty="0"/>
            <a:t>Sociale cohesie </a:t>
          </a:r>
        </a:p>
        <a:p>
          <a:pPr marL="228600" lvl="1" indent="-228600" algn="l" defTabSz="889000">
            <a:lnSpc>
              <a:spcPct val="90000"/>
            </a:lnSpc>
            <a:spcBef>
              <a:spcPct val="0"/>
            </a:spcBef>
            <a:spcAft>
              <a:spcPct val="15000"/>
            </a:spcAft>
            <a:buChar char="•"/>
          </a:pPr>
          <a:r>
            <a:rPr lang="nl-NL" sz="2000" kern="1200" dirty="0"/>
            <a:t>Armoedebestrijding </a:t>
          </a:r>
        </a:p>
        <a:p>
          <a:pPr marL="228600" lvl="1" indent="-228600" algn="l" defTabSz="889000">
            <a:lnSpc>
              <a:spcPct val="90000"/>
            </a:lnSpc>
            <a:spcBef>
              <a:spcPct val="0"/>
            </a:spcBef>
            <a:spcAft>
              <a:spcPct val="15000"/>
            </a:spcAft>
            <a:buChar char="•"/>
          </a:pPr>
          <a:r>
            <a:rPr lang="nl-NL" sz="2000" kern="1200" dirty="0"/>
            <a:t>Vergroening met bewoners </a:t>
          </a:r>
        </a:p>
      </dsp:txBody>
      <dsp:txXfrm>
        <a:off x="3251199" y="323122"/>
        <a:ext cx="3909417" cy="1934765"/>
      </dsp:txXfrm>
    </dsp:sp>
    <dsp:sp modelId="{81B0F887-3A2A-4DD9-8A1D-4F5FC7C92C38}">
      <dsp:nvSpPr>
        <dsp:cNvPr id="0" name=""/>
        <dsp:cNvSpPr/>
      </dsp:nvSpPr>
      <dsp:spPr>
        <a:xfrm>
          <a:off x="0" y="661"/>
          <a:ext cx="3251200" cy="2579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nl-NL" sz="3800" kern="1200" dirty="0"/>
            <a:t>Sociale leefbaarheid: </a:t>
          </a:r>
        </a:p>
      </dsp:txBody>
      <dsp:txXfrm>
        <a:off x="125930" y="126591"/>
        <a:ext cx="2999340" cy="2327827"/>
      </dsp:txXfrm>
    </dsp:sp>
    <dsp:sp modelId="{3AA62E8C-D247-44D4-B2DB-8287FD4EC0E1}">
      <dsp:nvSpPr>
        <dsp:cNvPr id="0" name=""/>
        <dsp:cNvSpPr/>
      </dsp:nvSpPr>
      <dsp:spPr>
        <a:xfrm>
          <a:off x="3251199" y="2838317"/>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nl-NL" sz="2000" kern="1200" dirty="0"/>
            <a:t>Vergroening </a:t>
          </a:r>
        </a:p>
        <a:p>
          <a:pPr marL="228600" lvl="1" indent="-228600" algn="l" defTabSz="889000">
            <a:lnSpc>
              <a:spcPct val="90000"/>
            </a:lnSpc>
            <a:spcBef>
              <a:spcPct val="0"/>
            </a:spcBef>
            <a:spcAft>
              <a:spcPct val="15000"/>
            </a:spcAft>
            <a:buChar char="•"/>
          </a:pPr>
          <a:r>
            <a:rPr lang="nl-NL" sz="2000" kern="1200" dirty="0"/>
            <a:t>Afval projecten</a:t>
          </a:r>
        </a:p>
        <a:p>
          <a:pPr marL="228600" lvl="1" indent="-228600" algn="l" defTabSz="889000">
            <a:lnSpc>
              <a:spcPct val="90000"/>
            </a:lnSpc>
            <a:spcBef>
              <a:spcPct val="0"/>
            </a:spcBef>
            <a:spcAft>
              <a:spcPct val="15000"/>
            </a:spcAft>
            <a:buChar char="•"/>
          </a:pPr>
          <a:r>
            <a:rPr lang="nl-NL" sz="2000" kern="1200" dirty="0"/>
            <a:t>Wijkschouw + verbeterplannen</a:t>
          </a:r>
        </a:p>
        <a:p>
          <a:pPr marL="228600" lvl="1" indent="-228600" algn="l" defTabSz="889000">
            <a:lnSpc>
              <a:spcPct val="90000"/>
            </a:lnSpc>
            <a:spcBef>
              <a:spcPct val="0"/>
            </a:spcBef>
            <a:spcAft>
              <a:spcPct val="15000"/>
            </a:spcAft>
            <a:buChar char="•"/>
          </a:pPr>
          <a:r>
            <a:rPr lang="nl-NL" sz="2000" kern="1200" dirty="0"/>
            <a:t>Ontmoetingsplekken creëren</a:t>
          </a:r>
        </a:p>
        <a:p>
          <a:pPr marL="228600" lvl="1" indent="-228600" algn="l" defTabSz="889000">
            <a:lnSpc>
              <a:spcPct val="90000"/>
            </a:lnSpc>
            <a:spcBef>
              <a:spcPct val="0"/>
            </a:spcBef>
            <a:spcAft>
              <a:spcPct val="15000"/>
            </a:spcAft>
            <a:buChar char="•"/>
          </a:pPr>
          <a:r>
            <a:rPr lang="nl-NL" sz="2000" kern="1200" dirty="0"/>
            <a:t>Veiligheid </a:t>
          </a:r>
        </a:p>
        <a:p>
          <a:pPr marL="228600" lvl="1" indent="-228600" algn="l" defTabSz="889000">
            <a:lnSpc>
              <a:spcPct val="90000"/>
            </a:lnSpc>
            <a:spcBef>
              <a:spcPct val="0"/>
            </a:spcBef>
            <a:spcAft>
              <a:spcPct val="15000"/>
            </a:spcAft>
            <a:buChar char="•"/>
          </a:pPr>
          <a:endParaRPr lang="nl-NL" sz="2000" kern="1200" dirty="0"/>
        </a:p>
      </dsp:txBody>
      <dsp:txXfrm>
        <a:off x="3251199" y="3160778"/>
        <a:ext cx="3909417" cy="1934765"/>
      </dsp:txXfrm>
    </dsp:sp>
    <dsp:sp modelId="{69AEA118-1768-4F84-A5F3-F1D8FDCA2AFE}">
      <dsp:nvSpPr>
        <dsp:cNvPr id="0" name=""/>
        <dsp:cNvSpPr/>
      </dsp:nvSpPr>
      <dsp:spPr>
        <a:xfrm>
          <a:off x="0" y="2838317"/>
          <a:ext cx="3251200" cy="2579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nl-NL" sz="3800" kern="1200" dirty="0"/>
            <a:t>Fysieke leefbaarheid:</a:t>
          </a:r>
        </a:p>
      </dsp:txBody>
      <dsp:txXfrm>
        <a:off x="125930" y="2964247"/>
        <a:ext cx="2999340" cy="2327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F4D19-80D4-4EC9-B9E7-8AB297326A7D}">
      <dsp:nvSpPr>
        <dsp:cNvPr id="0" name=""/>
        <dsp:cNvSpPr/>
      </dsp:nvSpPr>
      <dsp:spPr>
        <a:xfrm>
          <a:off x="0" y="582596"/>
          <a:ext cx="5115491"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Klas verdelen in 10 groepjes </a:t>
          </a:r>
          <a:endParaRPr lang="en-US" sz="1800" kern="1200"/>
        </a:p>
      </dsp:txBody>
      <dsp:txXfrm>
        <a:off x="34906" y="617502"/>
        <a:ext cx="5045679" cy="645240"/>
      </dsp:txXfrm>
    </dsp:sp>
    <dsp:sp modelId="{E74441F7-8DC4-4CA8-82B8-54E0BD09E455}">
      <dsp:nvSpPr>
        <dsp:cNvPr id="0" name=""/>
        <dsp:cNvSpPr/>
      </dsp:nvSpPr>
      <dsp:spPr>
        <a:xfrm>
          <a:off x="0" y="1349489"/>
          <a:ext cx="5115491" cy="715052"/>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Iedereen krijgt 1 werkvorm</a:t>
          </a:r>
          <a:endParaRPr lang="en-US" sz="1800" kern="1200"/>
        </a:p>
      </dsp:txBody>
      <dsp:txXfrm>
        <a:off x="34906" y="1384395"/>
        <a:ext cx="5045679" cy="645240"/>
      </dsp:txXfrm>
    </dsp:sp>
    <dsp:sp modelId="{A4A05904-6732-487D-81E0-050F31CB1D19}">
      <dsp:nvSpPr>
        <dsp:cNvPr id="0" name=""/>
        <dsp:cNvSpPr/>
      </dsp:nvSpPr>
      <dsp:spPr>
        <a:xfrm>
          <a:off x="0" y="2116382"/>
          <a:ext cx="5115491" cy="71505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Lees die goed door </a:t>
          </a:r>
          <a:endParaRPr lang="en-US" sz="1800" kern="1200"/>
        </a:p>
      </dsp:txBody>
      <dsp:txXfrm>
        <a:off x="34906" y="2151288"/>
        <a:ext cx="5045679" cy="645240"/>
      </dsp:txXfrm>
    </dsp:sp>
    <dsp:sp modelId="{9DCAF6A9-2C2E-4939-B558-894F852A2C59}">
      <dsp:nvSpPr>
        <dsp:cNvPr id="0" name=""/>
        <dsp:cNvSpPr/>
      </dsp:nvSpPr>
      <dsp:spPr>
        <a:xfrm>
          <a:off x="0" y="2883275"/>
          <a:ext cx="5115491" cy="715052"/>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Kies drie voorbeelden uit van situaties / doelgroep / opdrachten waarbij je deze werkvorm kan toepassen </a:t>
          </a:r>
          <a:endParaRPr lang="en-US" sz="1800" kern="1200"/>
        </a:p>
      </dsp:txBody>
      <dsp:txXfrm>
        <a:off x="34906" y="2918181"/>
        <a:ext cx="5045679" cy="645240"/>
      </dsp:txXfrm>
    </dsp:sp>
    <dsp:sp modelId="{53F3CF89-BD6B-45BB-8E81-88999D9B79FD}">
      <dsp:nvSpPr>
        <dsp:cNvPr id="0" name=""/>
        <dsp:cNvSpPr/>
      </dsp:nvSpPr>
      <dsp:spPr>
        <a:xfrm>
          <a:off x="0" y="3650168"/>
          <a:ext cx="5115491" cy="7150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Bereid dit goed voor en leg het over 10 minuten uit aan je klasgenoten! </a:t>
          </a:r>
          <a:endParaRPr lang="en-US" sz="1800" kern="1200"/>
        </a:p>
      </dsp:txBody>
      <dsp:txXfrm>
        <a:off x="34906" y="3685074"/>
        <a:ext cx="5045679" cy="6452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0DA83-51D3-7B39-A89E-17C561CACC0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F6EE8AD-06B8-F3BB-E8CE-FB7DB95B05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2802D37-B453-867F-DF48-1FEBF8EADAB2}"/>
              </a:ext>
            </a:extLst>
          </p:cNvPr>
          <p:cNvSpPr>
            <a:spLocks noGrp="1"/>
          </p:cNvSpPr>
          <p:nvPr>
            <p:ph type="dt" sz="half" idx="10"/>
          </p:nvPr>
        </p:nvSpPr>
        <p:spPr/>
        <p:txBody>
          <a:bodyPr/>
          <a:lstStyle/>
          <a:p>
            <a:fld id="{D4CFDEDE-F413-4349-BC48-89CFE201AE11}" type="datetimeFigureOut">
              <a:rPr lang="nl-NL" smtClean="0"/>
              <a:t>18-1-2024</a:t>
            </a:fld>
            <a:endParaRPr lang="nl-NL"/>
          </a:p>
        </p:txBody>
      </p:sp>
      <p:sp>
        <p:nvSpPr>
          <p:cNvPr id="5" name="Tijdelijke aanduiding voor voettekst 4">
            <a:extLst>
              <a:ext uri="{FF2B5EF4-FFF2-40B4-BE49-F238E27FC236}">
                <a16:creationId xmlns:a16="http://schemas.microsoft.com/office/drawing/2014/main" id="{AC430F60-3393-0328-1AAC-6DBABEB41E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E45BDB-AB93-87D4-8842-1FCF5E5674FB}"/>
              </a:ext>
            </a:extLst>
          </p:cNvPr>
          <p:cNvSpPr>
            <a:spLocks noGrp="1"/>
          </p:cNvSpPr>
          <p:nvPr>
            <p:ph type="sldNum" sz="quarter" idx="12"/>
          </p:nvPr>
        </p:nvSpPr>
        <p:spPr/>
        <p:txBody>
          <a:bodyPr/>
          <a:lstStyle/>
          <a:p>
            <a:fld id="{DA836E33-3D76-4FA1-ADFA-F4AFB9C91264}" type="slidenum">
              <a:rPr lang="nl-NL" smtClean="0"/>
              <a:t>‹nr.›</a:t>
            </a:fld>
            <a:endParaRPr lang="nl-NL"/>
          </a:p>
        </p:txBody>
      </p:sp>
    </p:spTree>
    <p:extLst>
      <p:ext uri="{BB962C8B-B14F-4D97-AF65-F5344CB8AC3E}">
        <p14:creationId xmlns:p14="http://schemas.microsoft.com/office/powerpoint/2010/main" val="189277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6496B-FE48-2522-7BF3-E81539F6055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E54AD30-B00F-7ED8-2D62-D6E0C894B91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4B8612-54C5-8DF5-E622-0BD15AE7808C}"/>
              </a:ext>
            </a:extLst>
          </p:cNvPr>
          <p:cNvSpPr>
            <a:spLocks noGrp="1"/>
          </p:cNvSpPr>
          <p:nvPr>
            <p:ph type="dt" sz="half" idx="10"/>
          </p:nvPr>
        </p:nvSpPr>
        <p:spPr/>
        <p:txBody>
          <a:bodyPr/>
          <a:lstStyle/>
          <a:p>
            <a:fld id="{D4CFDEDE-F413-4349-BC48-89CFE201AE11}" type="datetimeFigureOut">
              <a:rPr lang="nl-NL" smtClean="0"/>
              <a:t>18-1-2024</a:t>
            </a:fld>
            <a:endParaRPr lang="nl-NL"/>
          </a:p>
        </p:txBody>
      </p:sp>
      <p:sp>
        <p:nvSpPr>
          <p:cNvPr id="5" name="Tijdelijke aanduiding voor voettekst 4">
            <a:extLst>
              <a:ext uri="{FF2B5EF4-FFF2-40B4-BE49-F238E27FC236}">
                <a16:creationId xmlns:a16="http://schemas.microsoft.com/office/drawing/2014/main" id="{4C4483E4-EA94-48C2-A50F-1494889463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D3A564-32C6-7E80-31F2-C80168CD08F3}"/>
              </a:ext>
            </a:extLst>
          </p:cNvPr>
          <p:cNvSpPr>
            <a:spLocks noGrp="1"/>
          </p:cNvSpPr>
          <p:nvPr>
            <p:ph type="sldNum" sz="quarter" idx="12"/>
          </p:nvPr>
        </p:nvSpPr>
        <p:spPr/>
        <p:txBody>
          <a:bodyPr/>
          <a:lstStyle/>
          <a:p>
            <a:fld id="{DA836E33-3D76-4FA1-ADFA-F4AFB9C91264}" type="slidenum">
              <a:rPr lang="nl-NL" smtClean="0"/>
              <a:t>‹nr.›</a:t>
            </a:fld>
            <a:endParaRPr lang="nl-NL"/>
          </a:p>
        </p:txBody>
      </p:sp>
    </p:spTree>
    <p:extLst>
      <p:ext uri="{BB962C8B-B14F-4D97-AF65-F5344CB8AC3E}">
        <p14:creationId xmlns:p14="http://schemas.microsoft.com/office/powerpoint/2010/main" val="54180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FAFA59B-517C-431D-C159-A54B6E52236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64F57D3-EC95-B61F-511F-F88AB34E7E8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5BC71E-D4F3-C487-0ACC-7CBEF11BC1F7}"/>
              </a:ext>
            </a:extLst>
          </p:cNvPr>
          <p:cNvSpPr>
            <a:spLocks noGrp="1"/>
          </p:cNvSpPr>
          <p:nvPr>
            <p:ph type="dt" sz="half" idx="10"/>
          </p:nvPr>
        </p:nvSpPr>
        <p:spPr/>
        <p:txBody>
          <a:bodyPr/>
          <a:lstStyle/>
          <a:p>
            <a:fld id="{D4CFDEDE-F413-4349-BC48-89CFE201AE11}" type="datetimeFigureOut">
              <a:rPr lang="nl-NL" smtClean="0"/>
              <a:t>18-1-2024</a:t>
            </a:fld>
            <a:endParaRPr lang="nl-NL"/>
          </a:p>
        </p:txBody>
      </p:sp>
      <p:sp>
        <p:nvSpPr>
          <p:cNvPr id="5" name="Tijdelijke aanduiding voor voettekst 4">
            <a:extLst>
              <a:ext uri="{FF2B5EF4-FFF2-40B4-BE49-F238E27FC236}">
                <a16:creationId xmlns:a16="http://schemas.microsoft.com/office/drawing/2014/main" id="{BFB4E282-A9ED-AC05-1760-7363D9A33C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B26569-C590-BCB2-3E0C-5AC50660A197}"/>
              </a:ext>
            </a:extLst>
          </p:cNvPr>
          <p:cNvSpPr>
            <a:spLocks noGrp="1"/>
          </p:cNvSpPr>
          <p:nvPr>
            <p:ph type="sldNum" sz="quarter" idx="12"/>
          </p:nvPr>
        </p:nvSpPr>
        <p:spPr/>
        <p:txBody>
          <a:bodyPr/>
          <a:lstStyle/>
          <a:p>
            <a:fld id="{DA836E33-3D76-4FA1-ADFA-F4AFB9C91264}" type="slidenum">
              <a:rPr lang="nl-NL" smtClean="0"/>
              <a:t>‹nr.›</a:t>
            </a:fld>
            <a:endParaRPr lang="nl-NL"/>
          </a:p>
        </p:txBody>
      </p:sp>
    </p:spTree>
    <p:extLst>
      <p:ext uri="{BB962C8B-B14F-4D97-AF65-F5344CB8AC3E}">
        <p14:creationId xmlns:p14="http://schemas.microsoft.com/office/powerpoint/2010/main" val="416155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F3EAC9-D9BB-4E4F-BF1E-945F5F08D2D8}"/>
              </a:ext>
            </a:extLst>
          </p:cNvPr>
          <p:cNvSpPr>
            <a:spLocks noGrp="1"/>
          </p:cNvSpPr>
          <p:nvPr>
            <p:ph type="dt" sz="half" idx="10"/>
          </p:nvPr>
        </p:nvSpPr>
        <p:spPr/>
        <p:txBody>
          <a:bodyPr/>
          <a:lstStyle/>
          <a:p>
            <a:fld id="{6A528E79-7D34-4210-B5BE-728750A207CF}" type="datetimeFigureOut">
              <a:rPr lang="nl-NL" smtClean="0"/>
              <a:t>18-1-2024</a:t>
            </a:fld>
            <a:endParaRPr lang="nl-NL"/>
          </a:p>
        </p:txBody>
      </p:sp>
      <p:sp>
        <p:nvSpPr>
          <p:cNvPr id="3" name="Tijdelijke aanduiding voor voettekst 2">
            <a:extLst>
              <a:ext uri="{FF2B5EF4-FFF2-40B4-BE49-F238E27FC236}">
                <a16:creationId xmlns:a16="http://schemas.microsoft.com/office/drawing/2014/main" id="{D274A006-252D-41A5-93C0-93374CF0BB8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C4029CD-6318-440D-8222-EAAA0621277D}"/>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164274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18-1-2024</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643857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nciering">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 name="Titel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nl-NL" noProof="0"/>
              <a:t>Klik om titel toe te voegen</a:t>
            </a:r>
          </a:p>
        </p:txBody>
      </p:sp>
      <p:sp>
        <p:nvSpPr>
          <p:cNvPr id="18" name="Tijdelijke aanduiding voor tekst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59" name="Tijdelijke aanduiding voor tekst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60" name="Tijdelijke aanduiding voor tekst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61" name="Tijdelijke aanduiding voor tekst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52" name="Tijdelijke aanduiding voor tekst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51" name="Tijdelijke aanduiding voor tekst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78" name="Tijdelijke aanduiding voor tekst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77" name="Tijdelijke aanduiding voor tekst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80" name="Tijdelijke aanduiding voor tekst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79" name="Tijdelijke aanduiding voor tekst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82" name="Tijdelijke aanduiding voor tekst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81" name="Tijdelijke aanduiding voor tekst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68" name="Tijdelijke aanduiding voor datum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nl-NL" noProof="0"/>
              <a:t>20XX</a:t>
            </a:r>
          </a:p>
        </p:txBody>
      </p:sp>
      <p:sp>
        <p:nvSpPr>
          <p:cNvPr id="4" name="Tijdelijke aanduiding voor voettekst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pPr rtl="0"/>
            <a:r>
              <a:rPr lang="nl-NL" noProof="0"/>
              <a:t>Verkooppresentatie</a:t>
            </a:r>
          </a:p>
        </p:txBody>
      </p:sp>
      <p:sp>
        <p:nvSpPr>
          <p:cNvPr id="5" name="Tijdelijke aanduiding voor dianumm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22940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A2A3101-C6DC-4EE6-A61C-804963ED88B7}" type="datetimeFigureOut">
              <a:rPr lang="nl-NL" smtClean="0"/>
              <a:t>18-1-2024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50EF83-841D-4299-A766-F0CBA55A8C7A}" type="slidenum">
              <a:rPr lang="nl-NL" smtClean="0"/>
              <a:t>‹nr.›</a:t>
            </a:fld>
            <a:endParaRPr lang="nl-NL"/>
          </a:p>
        </p:txBody>
      </p:sp>
    </p:spTree>
    <p:extLst>
      <p:ext uri="{BB962C8B-B14F-4D97-AF65-F5344CB8AC3E}">
        <p14:creationId xmlns:p14="http://schemas.microsoft.com/office/powerpoint/2010/main" val="94511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9CAD90-F91E-6713-8DBB-276CB8532E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A6DC8C-6ED7-1738-9D2F-9BD2FEDF23B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2276AA-F3A0-0C3B-C1FE-8405F286BB26}"/>
              </a:ext>
            </a:extLst>
          </p:cNvPr>
          <p:cNvSpPr>
            <a:spLocks noGrp="1"/>
          </p:cNvSpPr>
          <p:nvPr>
            <p:ph type="dt" sz="half" idx="10"/>
          </p:nvPr>
        </p:nvSpPr>
        <p:spPr/>
        <p:txBody>
          <a:bodyPr/>
          <a:lstStyle/>
          <a:p>
            <a:fld id="{D4CFDEDE-F413-4349-BC48-89CFE201AE11}" type="datetimeFigureOut">
              <a:rPr lang="nl-NL" smtClean="0"/>
              <a:t>18-1-2024</a:t>
            </a:fld>
            <a:endParaRPr lang="nl-NL"/>
          </a:p>
        </p:txBody>
      </p:sp>
      <p:sp>
        <p:nvSpPr>
          <p:cNvPr id="5" name="Tijdelijke aanduiding voor voettekst 4">
            <a:extLst>
              <a:ext uri="{FF2B5EF4-FFF2-40B4-BE49-F238E27FC236}">
                <a16:creationId xmlns:a16="http://schemas.microsoft.com/office/drawing/2014/main" id="{EA1DFE65-96EE-0338-8E13-6791287CCD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6F9019-CC29-BAB9-E695-4EA8F79600A3}"/>
              </a:ext>
            </a:extLst>
          </p:cNvPr>
          <p:cNvSpPr>
            <a:spLocks noGrp="1"/>
          </p:cNvSpPr>
          <p:nvPr>
            <p:ph type="sldNum" sz="quarter" idx="12"/>
          </p:nvPr>
        </p:nvSpPr>
        <p:spPr/>
        <p:txBody>
          <a:bodyPr/>
          <a:lstStyle/>
          <a:p>
            <a:fld id="{DA836E33-3D76-4FA1-ADFA-F4AFB9C91264}" type="slidenum">
              <a:rPr lang="nl-NL" smtClean="0"/>
              <a:t>‹nr.›</a:t>
            </a:fld>
            <a:endParaRPr lang="nl-NL"/>
          </a:p>
        </p:txBody>
      </p:sp>
    </p:spTree>
    <p:extLst>
      <p:ext uri="{BB962C8B-B14F-4D97-AF65-F5344CB8AC3E}">
        <p14:creationId xmlns:p14="http://schemas.microsoft.com/office/powerpoint/2010/main" val="101968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0C802-7CA6-7D7C-43F4-B6DBDBA344D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2591D1A-2F1B-CFBB-8494-327F7D24B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C001D30-EF7B-DAE3-9F21-575438552DBE}"/>
              </a:ext>
            </a:extLst>
          </p:cNvPr>
          <p:cNvSpPr>
            <a:spLocks noGrp="1"/>
          </p:cNvSpPr>
          <p:nvPr>
            <p:ph type="dt" sz="half" idx="10"/>
          </p:nvPr>
        </p:nvSpPr>
        <p:spPr/>
        <p:txBody>
          <a:bodyPr/>
          <a:lstStyle/>
          <a:p>
            <a:fld id="{D4CFDEDE-F413-4349-BC48-89CFE201AE11}" type="datetimeFigureOut">
              <a:rPr lang="nl-NL" smtClean="0"/>
              <a:t>18-1-2024</a:t>
            </a:fld>
            <a:endParaRPr lang="nl-NL"/>
          </a:p>
        </p:txBody>
      </p:sp>
      <p:sp>
        <p:nvSpPr>
          <p:cNvPr id="5" name="Tijdelijke aanduiding voor voettekst 4">
            <a:extLst>
              <a:ext uri="{FF2B5EF4-FFF2-40B4-BE49-F238E27FC236}">
                <a16:creationId xmlns:a16="http://schemas.microsoft.com/office/drawing/2014/main" id="{4F87DC06-836B-A6F2-839A-1AC97153276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F777FC-5B0F-8AA7-1798-5A9A30A9A0AE}"/>
              </a:ext>
            </a:extLst>
          </p:cNvPr>
          <p:cNvSpPr>
            <a:spLocks noGrp="1"/>
          </p:cNvSpPr>
          <p:nvPr>
            <p:ph type="sldNum" sz="quarter" idx="12"/>
          </p:nvPr>
        </p:nvSpPr>
        <p:spPr/>
        <p:txBody>
          <a:bodyPr/>
          <a:lstStyle/>
          <a:p>
            <a:fld id="{DA836E33-3D76-4FA1-ADFA-F4AFB9C91264}" type="slidenum">
              <a:rPr lang="nl-NL" smtClean="0"/>
              <a:t>‹nr.›</a:t>
            </a:fld>
            <a:endParaRPr lang="nl-NL"/>
          </a:p>
        </p:txBody>
      </p:sp>
    </p:spTree>
    <p:extLst>
      <p:ext uri="{BB962C8B-B14F-4D97-AF65-F5344CB8AC3E}">
        <p14:creationId xmlns:p14="http://schemas.microsoft.com/office/powerpoint/2010/main" val="31627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2B008-B75F-B386-377A-16FFD6150AE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9A4336C-4B1C-78D6-4193-12589AE687A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00499F8-07E3-81F4-0EE0-D9CD7D911E2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9018059-D357-F361-2AEF-C69F0DDAD225}"/>
              </a:ext>
            </a:extLst>
          </p:cNvPr>
          <p:cNvSpPr>
            <a:spLocks noGrp="1"/>
          </p:cNvSpPr>
          <p:nvPr>
            <p:ph type="dt" sz="half" idx="10"/>
          </p:nvPr>
        </p:nvSpPr>
        <p:spPr/>
        <p:txBody>
          <a:bodyPr/>
          <a:lstStyle/>
          <a:p>
            <a:fld id="{D4CFDEDE-F413-4349-BC48-89CFE201AE11}" type="datetimeFigureOut">
              <a:rPr lang="nl-NL" smtClean="0"/>
              <a:t>18-1-2024</a:t>
            </a:fld>
            <a:endParaRPr lang="nl-NL"/>
          </a:p>
        </p:txBody>
      </p:sp>
      <p:sp>
        <p:nvSpPr>
          <p:cNvPr id="6" name="Tijdelijke aanduiding voor voettekst 5">
            <a:extLst>
              <a:ext uri="{FF2B5EF4-FFF2-40B4-BE49-F238E27FC236}">
                <a16:creationId xmlns:a16="http://schemas.microsoft.com/office/drawing/2014/main" id="{931CA885-7942-A7A3-8F7B-F35AECA0C8A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E293BB-5D5C-9E74-F9C5-7D32518196B2}"/>
              </a:ext>
            </a:extLst>
          </p:cNvPr>
          <p:cNvSpPr>
            <a:spLocks noGrp="1"/>
          </p:cNvSpPr>
          <p:nvPr>
            <p:ph type="sldNum" sz="quarter" idx="12"/>
          </p:nvPr>
        </p:nvSpPr>
        <p:spPr/>
        <p:txBody>
          <a:bodyPr/>
          <a:lstStyle/>
          <a:p>
            <a:fld id="{DA836E33-3D76-4FA1-ADFA-F4AFB9C91264}" type="slidenum">
              <a:rPr lang="nl-NL" smtClean="0"/>
              <a:t>‹nr.›</a:t>
            </a:fld>
            <a:endParaRPr lang="nl-NL"/>
          </a:p>
        </p:txBody>
      </p:sp>
    </p:spTree>
    <p:extLst>
      <p:ext uri="{BB962C8B-B14F-4D97-AF65-F5344CB8AC3E}">
        <p14:creationId xmlns:p14="http://schemas.microsoft.com/office/powerpoint/2010/main" val="237812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5DAE4-D3A7-098B-00F1-332AE63B8AF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F5C7EDF-AE6F-50B3-58BB-2F753FD26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608B77-8825-B464-E1AA-42DD4DA22AF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088B1C5-0E43-D848-B685-7A924A23ED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00E0A3F-2954-B11A-EC76-D852975806E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7CE2101-F4F1-8090-64D4-2BA7A438DBD8}"/>
              </a:ext>
            </a:extLst>
          </p:cNvPr>
          <p:cNvSpPr>
            <a:spLocks noGrp="1"/>
          </p:cNvSpPr>
          <p:nvPr>
            <p:ph type="dt" sz="half" idx="10"/>
          </p:nvPr>
        </p:nvSpPr>
        <p:spPr/>
        <p:txBody>
          <a:bodyPr/>
          <a:lstStyle/>
          <a:p>
            <a:fld id="{D4CFDEDE-F413-4349-BC48-89CFE201AE11}" type="datetimeFigureOut">
              <a:rPr lang="nl-NL" smtClean="0"/>
              <a:t>18-1-2024</a:t>
            </a:fld>
            <a:endParaRPr lang="nl-NL"/>
          </a:p>
        </p:txBody>
      </p:sp>
      <p:sp>
        <p:nvSpPr>
          <p:cNvPr id="8" name="Tijdelijke aanduiding voor voettekst 7">
            <a:extLst>
              <a:ext uri="{FF2B5EF4-FFF2-40B4-BE49-F238E27FC236}">
                <a16:creationId xmlns:a16="http://schemas.microsoft.com/office/drawing/2014/main" id="{EA642842-F968-7D69-16AA-D414FBE1A72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AB5BB2D-7243-9E5A-A2D3-4779D5584728}"/>
              </a:ext>
            </a:extLst>
          </p:cNvPr>
          <p:cNvSpPr>
            <a:spLocks noGrp="1"/>
          </p:cNvSpPr>
          <p:nvPr>
            <p:ph type="sldNum" sz="quarter" idx="12"/>
          </p:nvPr>
        </p:nvSpPr>
        <p:spPr/>
        <p:txBody>
          <a:bodyPr/>
          <a:lstStyle/>
          <a:p>
            <a:fld id="{DA836E33-3D76-4FA1-ADFA-F4AFB9C91264}" type="slidenum">
              <a:rPr lang="nl-NL" smtClean="0"/>
              <a:t>‹nr.›</a:t>
            </a:fld>
            <a:endParaRPr lang="nl-NL"/>
          </a:p>
        </p:txBody>
      </p:sp>
    </p:spTree>
    <p:extLst>
      <p:ext uri="{BB962C8B-B14F-4D97-AF65-F5344CB8AC3E}">
        <p14:creationId xmlns:p14="http://schemas.microsoft.com/office/powerpoint/2010/main" val="26662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999A5-3B06-E980-7A54-B2A816C566A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7A48975-78A6-EE2E-1DC3-2DC200D2C4A2}"/>
              </a:ext>
            </a:extLst>
          </p:cNvPr>
          <p:cNvSpPr>
            <a:spLocks noGrp="1"/>
          </p:cNvSpPr>
          <p:nvPr>
            <p:ph type="dt" sz="half" idx="10"/>
          </p:nvPr>
        </p:nvSpPr>
        <p:spPr/>
        <p:txBody>
          <a:bodyPr/>
          <a:lstStyle/>
          <a:p>
            <a:fld id="{D4CFDEDE-F413-4349-BC48-89CFE201AE11}" type="datetimeFigureOut">
              <a:rPr lang="nl-NL" smtClean="0"/>
              <a:t>18-1-2024</a:t>
            </a:fld>
            <a:endParaRPr lang="nl-NL"/>
          </a:p>
        </p:txBody>
      </p:sp>
      <p:sp>
        <p:nvSpPr>
          <p:cNvPr id="4" name="Tijdelijke aanduiding voor voettekst 3">
            <a:extLst>
              <a:ext uri="{FF2B5EF4-FFF2-40B4-BE49-F238E27FC236}">
                <a16:creationId xmlns:a16="http://schemas.microsoft.com/office/drawing/2014/main" id="{83628EB9-116E-1E8F-2004-F335101A6AF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2376457-2DF6-49A2-C41F-3989C492FEB5}"/>
              </a:ext>
            </a:extLst>
          </p:cNvPr>
          <p:cNvSpPr>
            <a:spLocks noGrp="1"/>
          </p:cNvSpPr>
          <p:nvPr>
            <p:ph type="sldNum" sz="quarter" idx="12"/>
          </p:nvPr>
        </p:nvSpPr>
        <p:spPr/>
        <p:txBody>
          <a:bodyPr/>
          <a:lstStyle/>
          <a:p>
            <a:fld id="{DA836E33-3D76-4FA1-ADFA-F4AFB9C91264}" type="slidenum">
              <a:rPr lang="nl-NL" smtClean="0"/>
              <a:t>‹nr.›</a:t>
            </a:fld>
            <a:endParaRPr lang="nl-NL"/>
          </a:p>
        </p:txBody>
      </p:sp>
    </p:spTree>
    <p:extLst>
      <p:ext uri="{BB962C8B-B14F-4D97-AF65-F5344CB8AC3E}">
        <p14:creationId xmlns:p14="http://schemas.microsoft.com/office/powerpoint/2010/main" val="63275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47CAE52-1560-C443-1BD2-FCE1B1D21D49}"/>
              </a:ext>
            </a:extLst>
          </p:cNvPr>
          <p:cNvSpPr>
            <a:spLocks noGrp="1"/>
          </p:cNvSpPr>
          <p:nvPr>
            <p:ph type="dt" sz="half" idx="10"/>
          </p:nvPr>
        </p:nvSpPr>
        <p:spPr/>
        <p:txBody>
          <a:bodyPr/>
          <a:lstStyle/>
          <a:p>
            <a:fld id="{D4CFDEDE-F413-4349-BC48-89CFE201AE11}" type="datetimeFigureOut">
              <a:rPr lang="nl-NL" smtClean="0"/>
              <a:t>18-1-2024</a:t>
            </a:fld>
            <a:endParaRPr lang="nl-NL"/>
          </a:p>
        </p:txBody>
      </p:sp>
      <p:sp>
        <p:nvSpPr>
          <p:cNvPr id="3" name="Tijdelijke aanduiding voor voettekst 2">
            <a:extLst>
              <a:ext uri="{FF2B5EF4-FFF2-40B4-BE49-F238E27FC236}">
                <a16:creationId xmlns:a16="http://schemas.microsoft.com/office/drawing/2014/main" id="{446444F2-D320-F5C4-E0B0-EF78CD28B2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1597237-E95A-DD44-9EE6-18C51883595A}"/>
              </a:ext>
            </a:extLst>
          </p:cNvPr>
          <p:cNvSpPr>
            <a:spLocks noGrp="1"/>
          </p:cNvSpPr>
          <p:nvPr>
            <p:ph type="sldNum" sz="quarter" idx="12"/>
          </p:nvPr>
        </p:nvSpPr>
        <p:spPr/>
        <p:txBody>
          <a:bodyPr/>
          <a:lstStyle/>
          <a:p>
            <a:fld id="{DA836E33-3D76-4FA1-ADFA-F4AFB9C91264}" type="slidenum">
              <a:rPr lang="nl-NL" smtClean="0"/>
              <a:t>‹nr.›</a:t>
            </a:fld>
            <a:endParaRPr lang="nl-NL"/>
          </a:p>
        </p:txBody>
      </p:sp>
    </p:spTree>
    <p:extLst>
      <p:ext uri="{BB962C8B-B14F-4D97-AF65-F5344CB8AC3E}">
        <p14:creationId xmlns:p14="http://schemas.microsoft.com/office/powerpoint/2010/main" val="31118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ACD6E-7AD5-468E-9D01-CAB0E4D7C46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21EBDCD-C6C4-C621-4944-5D65ED524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F89B07-D969-B4E1-A350-38248AE26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95450A0-891A-5C52-BA3A-35B150B4E65F}"/>
              </a:ext>
            </a:extLst>
          </p:cNvPr>
          <p:cNvSpPr>
            <a:spLocks noGrp="1"/>
          </p:cNvSpPr>
          <p:nvPr>
            <p:ph type="dt" sz="half" idx="10"/>
          </p:nvPr>
        </p:nvSpPr>
        <p:spPr/>
        <p:txBody>
          <a:bodyPr/>
          <a:lstStyle/>
          <a:p>
            <a:fld id="{D4CFDEDE-F413-4349-BC48-89CFE201AE11}" type="datetimeFigureOut">
              <a:rPr lang="nl-NL" smtClean="0"/>
              <a:t>18-1-2024</a:t>
            </a:fld>
            <a:endParaRPr lang="nl-NL"/>
          </a:p>
        </p:txBody>
      </p:sp>
      <p:sp>
        <p:nvSpPr>
          <p:cNvPr id="6" name="Tijdelijke aanduiding voor voettekst 5">
            <a:extLst>
              <a:ext uri="{FF2B5EF4-FFF2-40B4-BE49-F238E27FC236}">
                <a16:creationId xmlns:a16="http://schemas.microsoft.com/office/drawing/2014/main" id="{A8EB929E-72F7-707D-4987-8E5747E345D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1322028-3935-0632-3E89-449314220688}"/>
              </a:ext>
            </a:extLst>
          </p:cNvPr>
          <p:cNvSpPr>
            <a:spLocks noGrp="1"/>
          </p:cNvSpPr>
          <p:nvPr>
            <p:ph type="sldNum" sz="quarter" idx="12"/>
          </p:nvPr>
        </p:nvSpPr>
        <p:spPr/>
        <p:txBody>
          <a:bodyPr/>
          <a:lstStyle/>
          <a:p>
            <a:fld id="{DA836E33-3D76-4FA1-ADFA-F4AFB9C91264}" type="slidenum">
              <a:rPr lang="nl-NL" smtClean="0"/>
              <a:t>‹nr.›</a:t>
            </a:fld>
            <a:endParaRPr lang="nl-NL"/>
          </a:p>
        </p:txBody>
      </p:sp>
    </p:spTree>
    <p:extLst>
      <p:ext uri="{BB962C8B-B14F-4D97-AF65-F5344CB8AC3E}">
        <p14:creationId xmlns:p14="http://schemas.microsoft.com/office/powerpoint/2010/main" val="285969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9A057-F028-E327-99D1-A6F24419FF5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140B11-5DE0-E062-EEF4-0E474D9A8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651AA34-BB7B-513D-CE84-2AD21C55D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ABA93F-D163-E5E3-B21C-67B06D704620}"/>
              </a:ext>
            </a:extLst>
          </p:cNvPr>
          <p:cNvSpPr>
            <a:spLocks noGrp="1"/>
          </p:cNvSpPr>
          <p:nvPr>
            <p:ph type="dt" sz="half" idx="10"/>
          </p:nvPr>
        </p:nvSpPr>
        <p:spPr/>
        <p:txBody>
          <a:bodyPr/>
          <a:lstStyle/>
          <a:p>
            <a:fld id="{D4CFDEDE-F413-4349-BC48-89CFE201AE11}" type="datetimeFigureOut">
              <a:rPr lang="nl-NL" smtClean="0"/>
              <a:t>18-1-2024</a:t>
            </a:fld>
            <a:endParaRPr lang="nl-NL"/>
          </a:p>
        </p:txBody>
      </p:sp>
      <p:sp>
        <p:nvSpPr>
          <p:cNvPr id="6" name="Tijdelijke aanduiding voor voettekst 5">
            <a:extLst>
              <a:ext uri="{FF2B5EF4-FFF2-40B4-BE49-F238E27FC236}">
                <a16:creationId xmlns:a16="http://schemas.microsoft.com/office/drawing/2014/main" id="{2B9A1154-6384-D1D2-6BFB-76481DD427D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4FD0A82-7E18-723B-CF0B-324591B18C6C}"/>
              </a:ext>
            </a:extLst>
          </p:cNvPr>
          <p:cNvSpPr>
            <a:spLocks noGrp="1"/>
          </p:cNvSpPr>
          <p:nvPr>
            <p:ph type="sldNum" sz="quarter" idx="12"/>
          </p:nvPr>
        </p:nvSpPr>
        <p:spPr/>
        <p:txBody>
          <a:bodyPr/>
          <a:lstStyle/>
          <a:p>
            <a:fld id="{DA836E33-3D76-4FA1-ADFA-F4AFB9C91264}" type="slidenum">
              <a:rPr lang="nl-NL" smtClean="0"/>
              <a:t>‹nr.›</a:t>
            </a:fld>
            <a:endParaRPr lang="nl-NL"/>
          </a:p>
        </p:txBody>
      </p:sp>
    </p:spTree>
    <p:extLst>
      <p:ext uri="{BB962C8B-B14F-4D97-AF65-F5344CB8AC3E}">
        <p14:creationId xmlns:p14="http://schemas.microsoft.com/office/powerpoint/2010/main" val="181691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A1B5004-289E-9086-C605-2C4CF79DE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A79B314-3468-6476-F490-A3C266FCB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7501F5-A775-6573-9795-8715BD673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FDEDE-F413-4349-BC48-89CFE201AE11}" type="datetimeFigureOut">
              <a:rPr lang="nl-NL" smtClean="0"/>
              <a:t>18-1-2024</a:t>
            </a:fld>
            <a:endParaRPr lang="nl-NL"/>
          </a:p>
        </p:txBody>
      </p:sp>
      <p:sp>
        <p:nvSpPr>
          <p:cNvPr id="5" name="Tijdelijke aanduiding voor voettekst 4">
            <a:extLst>
              <a:ext uri="{FF2B5EF4-FFF2-40B4-BE49-F238E27FC236}">
                <a16:creationId xmlns:a16="http://schemas.microsoft.com/office/drawing/2014/main" id="{30CB15C8-8A09-BA4A-EAFC-E306E817B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950994-27A6-AF77-D01F-A6C3ED38AD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36E33-3D76-4FA1-ADFA-F4AFB9C91264}" type="slidenum">
              <a:rPr lang="nl-NL" smtClean="0"/>
              <a:t>‹nr.›</a:t>
            </a:fld>
            <a:endParaRPr lang="nl-NL"/>
          </a:p>
        </p:txBody>
      </p:sp>
    </p:spTree>
    <p:extLst>
      <p:ext uri="{BB962C8B-B14F-4D97-AF65-F5344CB8AC3E}">
        <p14:creationId xmlns:p14="http://schemas.microsoft.com/office/powerpoint/2010/main" val="4209851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C898455-9803-4858-9E14-431EBBB39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EF6F83D-6440-48F7-9EAC-0231E3C10D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F5869A-9BC4-4B24-9456-E19C1D0CB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28E79-7D34-4210-B5BE-728750A207CF}" type="datetimeFigureOut">
              <a:rPr lang="nl-NL" smtClean="0"/>
              <a:t>18-1-2024</a:t>
            </a:fld>
            <a:endParaRPr lang="nl-NL"/>
          </a:p>
        </p:txBody>
      </p:sp>
      <p:sp>
        <p:nvSpPr>
          <p:cNvPr id="5" name="Tijdelijke aanduiding voor voettekst 4">
            <a:extLst>
              <a:ext uri="{FF2B5EF4-FFF2-40B4-BE49-F238E27FC236}">
                <a16:creationId xmlns:a16="http://schemas.microsoft.com/office/drawing/2014/main" id="{01B1C1EC-D162-4396-91ED-F82C53CA12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A671080-93A5-45F2-A583-3D667F595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D51F0-0D80-4A03-8E86-3769964F3D05}" type="slidenum">
              <a:rPr lang="nl-NL" smtClean="0"/>
              <a:t>‹nr.›</a:t>
            </a:fld>
            <a:endParaRPr lang="nl-NL"/>
          </a:p>
        </p:txBody>
      </p:sp>
    </p:spTree>
    <p:extLst>
      <p:ext uri="{BB962C8B-B14F-4D97-AF65-F5344CB8AC3E}">
        <p14:creationId xmlns:p14="http://schemas.microsoft.com/office/powerpoint/2010/main" val="2009465119"/>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18-1-2024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2932421776"/>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nl-NL" noProof="0"/>
              <a:t>20XX</a:t>
            </a:r>
          </a:p>
        </p:txBody>
      </p:sp>
      <p:sp>
        <p:nvSpPr>
          <p:cNvPr id="5" name="Tijdelijke aanduiding voor voettekst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nl-NL" noProof="0"/>
              <a:t>Verkooppresentatie</a:t>
            </a:r>
          </a:p>
        </p:txBody>
      </p:sp>
      <p:sp>
        <p:nvSpPr>
          <p:cNvPr id="6" name="Tijdelijke aanduiding voor dianumm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67"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A2A3101-C6DC-4EE6-A61C-804963ED88B7}" type="datetimeFigureOut">
              <a:rPr lang="nl-NL" smtClean="0"/>
              <a:t>18-1-2024</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250EF83-841D-4299-A766-F0CBA55A8C7A}"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099077"/>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Fr4OlClip-4?start=8&amp;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kvk.nl/duurzaamheid/sociaal-ondernemen-succesvol-je-sociale-doel-bereiken/"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3F2DBA14-3436-8A1B-42DF-F84AF486DCF8}"/>
              </a:ext>
            </a:extLst>
          </p:cNvPr>
          <p:cNvSpPr>
            <a:spLocks noGrp="1"/>
          </p:cNvSpPr>
          <p:nvPr>
            <p:ph type="ctrTitle"/>
          </p:nvPr>
        </p:nvSpPr>
        <p:spPr>
          <a:xfrm>
            <a:off x="3215729" y="1764407"/>
            <a:ext cx="5760846" cy="2310312"/>
          </a:xfrm>
        </p:spPr>
        <p:txBody>
          <a:bodyPr>
            <a:normAutofit/>
          </a:bodyPr>
          <a:lstStyle/>
          <a:p>
            <a:r>
              <a:rPr lang="nl-NL" sz="5200">
                <a:solidFill>
                  <a:schemeClr val="tx2"/>
                </a:solidFill>
              </a:rPr>
              <a:t>Stad en wijk </a:t>
            </a:r>
          </a:p>
        </p:txBody>
      </p:sp>
      <p:sp>
        <p:nvSpPr>
          <p:cNvPr id="3" name="Ondertitel 2">
            <a:extLst>
              <a:ext uri="{FF2B5EF4-FFF2-40B4-BE49-F238E27FC236}">
                <a16:creationId xmlns:a16="http://schemas.microsoft.com/office/drawing/2014/main" id="{928AF5EE-72D9-2042-888E-DA98BC31178C}"/>
              </a:ext>
            </a:extLst>
          </p:cNvPr>
          <p:cNvSpPr>
            <a:spLocks noGrp="1"/>
          </p:cNvSpPr>
          <p:nvPr>
            <p:ph type="subTitle" idx="1"/>
          </p:nvPr>
        </p:nvSpPr>
        <p:spPr>
          <a:xfrm>
            <a:off x="3215729" y="4165152"/>
            <a:ext cx="5760846" cy="682079"/>
          </a:xfrm>
        </p:spPr>
        <p:txBody>
          <a:bodyPr>
            <a:normAutofit/>
          </a:bodyPr>
          <a:lstStyle/>
          <a:p>
            <a:r>
              <a:rPr lang="nl-NL">
                <a:solidFill>
                  <a:schemeClr val="tx2"/>
                </a:solidFill>
              </a:rPr>
              <a:t>Les van 18-1-2024</a:t>
            </a:r>
          </a:p>
        </p:txBody>
      </p:sp>
    </p:spTree>
    <p:extLst>
      <p:ext uri="{BB962C8B-B14F-4D97-AF65-F5344CB8AC3E}">
        <p14:creationId xmlns:p14="http://schemas.microsoft.com/office/powerpoint/2010/main" val="379115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an 1">
            <a:extLst>
              <a:ext uri="{FF2B5EF4-FFF2-40B4-BE49-F238E27FC236}">
                <a16:creationId xmlns:a16="http://schemas.microsoft.com/office/drawing/2014/main" id="{8BDE2C54-4247-449A-AD96-43CC9519821F}"/>
              </a:ext>
            </a:extLst>
          </p:cNvPr>
          <p:cNvSpPr/>
          <p:nvPr/>
        </p:nvSpPr>
        <p:spPr>
          <a:xfrm>
            <a:off x="973789" y="539296"/>
            <a:ext cx="1674687" cy="161304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Werk</a:t>
            </a:r>
            <a:r>
              <a:rPr lang="nl-NL" dirty="0"/>
              <a:t> </a:t>
            </a:r>
          </a:p>
        </p:txBody>
      </p:sp>
      <p:sp>
        <p:nvSpPr>
          <p:cNvPr id="3" name="Tekstvak 2">
            <a:extLst>
              <a:ext uri="{FF2B5EF4-FFF2-40B4-BE49-F238E27FC236}">
                <a16:creationId xmlns:a16="http://schemas.microsoft.com/office/drawing/2014/main" id="{F5F1CA73-5092-4EE5-87D5-B6A03320367E}"/>
              </a:ext>
            </a:extLst>
          </p:cNvPr>
          <p:cNvSpPr txBox="1"/>
          <p:nvPr/>
        </p:nvSpPr>
        <p:spPr>
          <a:xfrm>
            <a:off x="3181350" y="713594"/>
            <a:ext cx="5381625" cy="584775"/>
          </a:xfrm>
          <a:prstGeom prst="rect">
            <a:avLst/>
          </a:prstGeom>
          <a:noFill/>
        </p:spPr>
        <p:txBody>
          <a:bodyPr wrap="square" rtlCol="0">
            <a:spAutoFit/>
          </a:bodyPr>
          <a:lstStyle/>
          <a:p>
            <a:r>
              <a:rPr lang="nl-NL" sz="3200" dirty="0"/>
              <a:t>Arbeidsparticipatie </a:t>
            </a:r>
          </a:p>
        </p:txBody>
      </p:sp>
      <p:sp>
        <p:nvSpPr>
          <p:cNvPr id="4" name="Pijl: punthaak 3">
            <a:extLst>
              <a:ext uri="{FF2B5EF4-FFF2-40B4-BE49-F238E27FC236}">
                <a16:creationId xmlns:a16="http://schemas.microsoft.com/office/drawing/2014/main" id="{F2F7253B-2D99-4C58-8CA5-9D42160DC05A}"/>
              </a:ext>
            </a:extLst>
          </p:cNvPr>
          <p:cNvSpPr/>
          <p:nvPr/>
        </p:nvSpPr>
        <p:spPr>
          <a:xfrm rot="18335826">
            <a:off x="2294136" y="2622478"/>
            <a:ext cx="2812879" cy="1613043"/>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chemeClr val="tx1"/>
                </a:solidFill>
              </a:rPr>
              <a:t>Zorg</a:t>
            </a:r>
            <a:r>
              <a:rPr lang="nl-NL" dirty="0">
                <a:solidFill>
                  <a:schemeClr val="tx1"/>
                </a:solidFill>
              </a:rPr>
              <a:t> </a:t>
            </a:r>
          </a:p>
        </p:txBody>
      </p:sp>
      <p:sp>
        <p:nvSpPr>
          <p:cNvPr id="5" name="Tekstvak 4">
            <a:extLst>
              <a:ext uri="{FF2B5EF4-FFF2-40B4-BE49-F238E27FC236}">
                <a16:creationId xmlns:a16="http://schemas.microsoft.com/office/drawing/2014/main" id="{CF002E86-665F-456D-92DD-90C77E1B87AB}"/>
              </a:ext>
            </a:extLst>
          </p:cNvPr>
          <p:cNvSpPr txBox="1"/>
          <p:nvPr/>
        </p:nvSpPr>
        <p:spPr>
          <a:xfrm>
            <a:off x="5175045" y="2774662"/>
            <a:ext cx="6921086" cy="584775"/>
          </a:xfrm>
          <a:prstGeom prst="rect">
            <a:avLst/>
          </a:prstGeom>
          <a:noFill/>
        </p:spPr>
        <p:txBody>
          <a:bodyPr wrap="square" rtlCol="0">
            <a:spAutoFit/>
          </a:bodyPr>
          <a:lstStyle/>
          <a:p>
            <a:r>
              <a:rPr lang="nl-NL" sz="3200" dirty="0"/>
              <a:t>Langer thuis wonen, mantelzorg </a:t>
            </a:r>
          </a:p>
        </p:txBody>
      </p:sp>
      <p:sp>
        <p:nvSpPr>
          <p:cNvPr id="6" name="Stroomdiagram: Ophalen 5">
            <a:extLst>
              <a:ext uri="{FF2B5EF4-FFF2-40B4-BE49-F238E27FC236}">
                <a16:creationId xmlns:a16="http://schemas.microsoft.com/office/drawing/2014/main" id="{4FF08595-424B-46F1-9C5C-309CC8C2D564}"/>
              </a:ext>
            </a:extLst>
          </p:cNvPr>
          <p:cNvSpPr/>
          <p:nvPr/>
        </p:nvSpPr>
        <p:spPr>
          <a:xfrm>
            <a:off x="3700575" y="4516806"/>
            <a:ext cx="3609976" cy="2085647"/>
          </a:xfrm>
          <a:prstGeom prst="flowChartExtra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err="1"/>
              <a:t>Leefbaar-heid</a:t>
            </a:r>
            <a:endParaRPr lang="nl-NL" sz="3200" dirty="0"/>
          </a:p>
        </p:txBody>
      </p:sp>
      <p:sp>
        <p:nvSpPr>
          <p:cNvPr id="7" name="Tekstvak 6">
            <a:extLst>
              <a:ext uri="{FF2B5EF4-FFF2-40B4-BE49-F238E27FC236}">
                <a16:creationId xmlns:a16="http://schemas.microsoft.com/office/drawing/2014/main" id="{A44150C8-413F-40BF-B8EE-E6C001AED2F3}"/>
              </a:ext>
            </a:extLst>
          </p:cNvPr>
          <p:cNvSpPr txBox="1"/>
          <p:nvPr/>
        </p:nvSpPr>
        <p:spPr>
          <a:xfrm>
            <a:off x="6889321" y="5117966"/>
            <a:ext cx="4200525" cy="584775"/>
          </a:xfrm>
          <a:prstGeom prst="rect">
            <a:avLst/>
          </a:prstGeom>
          <a:noFill/>
        </p:spPr>
        <p:txBody>
          <a:bodyPr wrap="square" rtlCol="0">
            <a:spAutoFit/>
          </a:bodyPr>
          <a:lstStyle/>
          <a:p>
            <a:r>
              <a:rPr lang="nl-NL" sz="3200" dirty="0"/>
              <a:t>Bewonersparticipatie </a:t>
            </a:r>
          </a:p>
        </p:txBody>
      </p:sp>
      <p:sp>
        <p:nvSpPr>
          <p:cNvPr id="8" name="Rechthoek: afgeronde diagonale hoeken 7">
            <a:extLst>
              <a:ext uri="{FF2B5EF4-FFF2-40B4-BE49-F238E27FC236}">
                <a16:creationId xmlns:a16="http://schemas.microsoft.com/office/drawing/2014/main" id="{25B8E26B-A735-98DB-E8FB-9AA323F01FAA}"/>
              </a:ext>
            </a:extLst>
          </p:cNvPr>
          <p:cNvSpPr/>
          <p:nvPr/>
        </p:nvSpPr>
        <p:spPr>
          <a:xfrm>
            <a:off x="2648476" y="4516806"/>
            <a:ext cx="9320645" cy="2264181"/>
          </a:xfrm>
          <a:custGeom>
            <a:avLst/>
            <a:gdLst>
              <a:gd name="connsiteX0" fmla="*/ 377371 w 9320645"/>
              <a:gd name="connsiteY0" fmla="*/ 0 h 2264181"/>
              <a:gd name="connsiteX1" fmla="*/ 1152455 w 9320645"/>
              <a:gd name="connsiteY1" fmla="*/ 0 h 2264181"/>
              <a:gd name="connsiteX2" fmla="*/ 1480375 w 9320645"/>
              <a:gd name="connsiteY2" fmla="*/ 0 h 2264181"/>
              <a:gd name="connsiteX3" fmla="*/ 2166026 w 9320645"/>
              <a:gd name="connsiteY3" fmla="*/ 0 h 2264181"/>
              <a:gd name="connsiteX4" fmla="*/ 2583379 w 9320645"/>
              <a:gd name="connsiteY4" fmla="*/ 0 h 2264181"/>
              <a:gd name="connsiteX5" fmla="*/ 3090164 w 9320645"/>
              <a:gd name="connsiteY5" fmla="*/ 0 h 2264181"/>
              <a:gd name="connsiteX6" fmla="*/ 3418084 w 9320645"/>
              <a:gd name="connsiteY6" fmla="*/ 0 h 2264181"/>
              <a:gd name="connsiteX7" fmla="*/ 3924870 w 9320645"/>
              <a:gd name="connsiteY7" fmla="*/ 0 h 2264181"/>
              <a:gd name="connsiteX8" fmla="*/ 4699953 w 9320645"/>
              <a:gd name="connsiteY8" fmla="*/ 0 h 2264181"/>
              <a:gd name="connsiteX9" fmla="*/ 5385604 w 9320645"/>
              <a:gd name="connsiteY9" fmla="*/ 0 h 2264181"/>
              <a:gd name="connsiteX10" fmla="*/ 6071255 w 9320645"/>
              <a:gd name="connsiteY10" fmla="*/ 0 h 2264181"/>
              <a:gd name="connsiteX11" fmla="*/ 6667474 w 9320645"/>
              <a:gd name="connsiteY11" fmla="*/ 0 h 2264181"/>
              <a:gd name="connsiteX12" fmla="*/ 7084827 w 9320645"/>
              <a:gd name="connsiteY12" fmla="*/ 0 h 2264181"/>
              <a:gd name="connsiteX13" fmla="*/ 7591612 w 9320645"/>
              <a:gd name="connsiteY13" fmla="*/ 0 h 2264181"/>
              <a:gd name="connsiteX14" fmla="*/ 8277263 w 9320645"/>
              <a:gd name="connsiteY14" fmla="*/ 0 h 2264181"/>
              <a:gd name="connsiteX15" fmla="*/ 9320645 w 9320645"/>
              <a:gd name="connsiteY15" fmla="*/ 0 h 2264181"/>
              <a:gd name="connsiteX16" fmla="*/ 9320645 w 9320645"/>
              <a:gd name="connsiteY16" fmla="*/ 0 h 2264181"/>
              <a:gd name="connsiteX17" fmla="*/ 9320645 w 9320645"/>
              <a:gd name="connsiteY17" fmla="*/ 509439 h 2264181"/>
              <a:gd name="connsiteX18" fmla="*/ 9320645 w 9320645"/>
              <a:gd name="connsiteY18" fmla="*/ 1018877 h 2264181"/>
              <a:gd name="connsiteX19" fmla="*/ 9320645 w 9320645"/>
              <a:gd name="connsiteY19" fmla="*/ 1471712 h 2264181"/>
              <a:gd name="connsiteX20" fmla="*/ 9320645 w 9320645"/>
              <a:gd name="connsiteY20" fmla="*/ 1886810 h 2264181"/>
              <a:gd name="connsiteX21" fmla="*/ 8943274 w 9320645"/>
              <a:gd name="connsiteY21" fmla="*/ 2264181 h 2264181"/>
              <a:gd name="connsiteX22" fmla="*/ 8436488 w 9320645"/>
              <a:gd name="connsiteY22" fmla="*/ 2264181 h 2264181"/>
              <a:gd name="connsiteX23" fmla="*/ 7929703 w 9320645"/>
              <a:gd name="connsiteY23" fmla="*/ 2264181 h 2264181"/>
              <a:gd name="connsiteX24" fmla="*/ 7333485 w 9320645"/>
              <a:gd name="connsiteY24" fmla="*/ 2264181 h 2264181"/>
              <a:gd name="connsiteX25" fmla="*/ 6916132 w 9320645"/>
              <a:gd name="connsiteY25" fmla="*/ 2264181 h 2264181"/>
              <a:gd name="connsiteX26" fmla="*/ 6588212 w 9320645"/>
              <a:gd name="connsiteY26" fmla="*/ 2264181 h 2264181"/>
              <a:gd name="connsiteX27" fmla="*/ 6081426 w 9320645"/>
              <a:gd name="connsiteY27" fmla="*/ 2264181 h 2264181"/>
              <a:gd name="connsiteX28" fmla="*/ 5574641 w 9320645"/>
              <a:gd name="connsiteY28" fmla="*/ 2264181 h 2264181"/>
              <a:gd name="connsiteX29" fmla="*/ 5246721 w 9320645"/>
              <a:gd name="connsiteY29" fmla="*/ 2264181 h 2264181"/>
              <a:gd name="connsiteX30" fmla="*/ 4650502 w 9320645"/>
              <a:gd name="connsiteY30" fmla="*/ 2264181 h 2264181"/>
              <a:gd name="connsiteX31" fmla="*/ 3964851 w 9320645"/>
              <a:gd name="connsiteY31" fmla="*/ 2264181 h 2264181"/>
              <a:gd name="connsiteX32" fmla="*/ 3279200 w 9320645"/>
              <a:gd name="connsiteY32" fmla="*/ 2264181 h 2264181"/>
              <a:gd name="connsiteX33" fmla="*/ 2951280 w 9320645"/>
              <a:gd name="connsiteY33" fmla="*/ 2264181 h 2264181"/>
              <a:gd name="connsiteX34" fmla="*/ 2623360 w 9320645"/>
              <a:gd name="connsiteY34" fmla="*/ 2264181 h 2264181"/>
              <a:gd name="connsiteX35" fmla="*/ 2295440 w 9320645"/>
              <a:gd name="connsiteY35" fmla="*/ 2264181 h 2264181"/>
              <a:gd name="connsiteX36" fmla="*/ 1878088 w 9320645"/>
              <a:gd name="connsiteY36" fmla="*/ 2264181 h 2264181"/>
              <a:gd name="connsiteX37" fmla="*/ 1281869 w 9320645"/>
              <a:gd name="connsiteY37" fmla="*/ 2264181 h 2264181"/>
              <a:gd name="connsiteX38" fmla="*/ 685651 w 9320645"/>
              <a:gd name="connsiteY38" fmla="*/ 2264181 h 2264181"/>
              <a:gd name="connsiteX39" fmla="*/ 0 w 9320645"/>
              <a:gd name="connsiteY39" fmla="*/ 2264181 h 2264181"/>
              <a:gd name="connsiteX40" fmla="*/ 0 w 9320645"/>
              <a:gd name="connsiteY40" fmla="*/ 2264181 h 2264181"/>
              <a:gd name="connsiteX41" fmla="*/ 0 w 9320645"/>
              <a:gd name="connsiteY41" fmla="*/ 1830215 h 2264181"/>
              <a:gd name="connsiteX42" fmla="*/ 0 w 9320645"/>
              <a:gd name="connsiteY42" fmla="*/ 1320776 h 2264181"/>
              <a:gd name="connsiteX43" fmla="*/ 0 w 9320645"/>
              <a:gd name="connsiteY43" fmla="*/ 849074 h 2264181"/>
              <a:gd name="connsiteX44" fmla="*/ 0 w 9320645"/>
              <a:gd name="connsiteY44" fmla="*/ 377371 h 2264181"/>
              <a:gd name="connsiteX45" fmla="*/ 377371 w 9320645"/>
              <a:gd name="connsiteY45" fmla="*/ 0 h 226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320645" h="2264181" extrusionOk="0">
                <a:moveTo>
                  <a:pt x="377371" y="0"/>
                </a:moveTo>
                <a:cubicBezTo>
                  <a:pt x="718320" y="-37550"/>
                  <a:pt x="907997" y="3628"/>
                  <a:pt x="1152455" y="0"/>
                </a:cubicBezTo>
                <a:cubicBezTo>
                  <a:pt x="1396913" y="-3628"/>
                  <a:pt x="1333860" y="13650"/>
                  <a:pt x="1480375" y="0"/>
                </a:cubicBezTo>
                <a:cubicBezTo>
                  <a:pt x="1626890" y="-13650"/>
                  <a:pt x="1919588" y="61534"/>
                  <a:pt x="2166026" y="0"/>
                </a:cubicBezTo>
                <a:cubicBezTo>
                  <a:pt x="2412464" y="-61534"/>
                  <a:pt x="2408461" y="47219"/>
                  <a:pt x="2583379" y="0"/>
                </a:cubicBezTo>
                <a:cubicBezTo>
                  <a:pt x="2758297" y="-47219"/>
                  <a:pt x="2895402" y="56611"/>
                  <a:pt x="3090164" y="0"/>
                </a:cubicBezTo>
                <a:cubicBezTo>
                  <a:pt x="3284926" y="-56611"/>
                  <a:pt x="3328628" y="11250"/>
                  <a:pt x="3418084" y="0"/>
                </a:cubicBezTo>
                <a:cubicBezTo>
                  <a:pt x="3507540" y="-11250"/>
                  <a:pt x="3750369" y="16148"/>
                  <a:pt x="3924870" y="0"/>
                </a:cubicBezTo>
                <a:cubicBezTo>
                  <a:pt x="4099371" y="-16148"/>
                  <a:pt x="4463176" y="41583"/>
                  <a:pt x="4699953" y="0"/>
                </a:cubicBezTo>
                <a:cubicBezTo>
                  <a:pt x="4936730" y="-41583"/>
                  <a:pt x="5154967" y="8752"/>
                  <a:pt x="5385604" y="0"/>
                </a:cubicBezTo>
                <a:cubicBezTo>
                  <a:pt x="5616241" y="-8752"/>
                  <a:pt x="5815627" y="6774"/>
                  <a:pt x="6071255" y="0"/>
                </a:cubicBezTo>
                <a:cubicBezTo>
                  <a:pt x="6326883" y="-6774"/>
                  <a:pt x="6513311" y="64404"/>
                  <a:pt x="6667474" y="0"/>
                </a:cubicBezTo>
                <a:cubicBezTo>
                  <a:pt x="6821637" y="-64404"/>
                  <a:pt x="6929834" y="25365"/>
                  <a:pt x="7084827" y="0"/>
                </a:cubicBezTo>
                <a:cubicBezTo>
                  <a:pt x="7239820" y="-25365"/>
                  <a:pt x="7364834" y="4451"/>
                  <a:pt x="7591612" y="0"/>
                </a:cubicBezTo>
                <a:cubicBezTo>
                  <a:pt x="7818390" y="-4451"/>
                  <a:pt x="7956431" y="31098"/>
                  <a:pt x="8277263" y="0"/>
                </a:cubicBezTo>
                <a:cubicBezTo>
                  <a:pt x="8598095" y="-31098"/>
                  <a:pt x="9016298" y="122363"/>
                  <a:pt x="9320645" y="0"/>
                </a:cubicBezTo>
                <a:lnTo>
                  <a:pt x="9320645" y="0"/>
                </a:lnTo>
                <a:cubicBezTo>
                  <a:pt x="9355401" y="187653"/>
                  <a:pt x="9316416" y="328202"/>
                  <a:pt x="9320645" y="509439"/>
                </a:cubicBezTo>
                <a:cubicBezTo>
                  <a:pt x="9324874" y="690676"/>
                  <a:pt x="9289549" y="850501"/>
                  <a:pt x="9320645" y="1018877"/>
                </a:cubicBezTo>
                <a:cubicBezTo>
                  <a:pt x="9351741" y="1187253"/>
                  <a:pt x="9310358" y="1296607"/>
                  <a:pt x="9320645" y="1471712"/>
                </a:cubicBezTo>
                <a:cubicBezTo>
                  <a:pt x="9330932" y="1646817"/>
                  <a:pt x="9295917" y="1776153"/>
                  <a:pt x="9320645" y="1886810"/>
                </a:cubicBezTo>
                <a:cubicBezTo>
                  <a:pt x="9298620" y="2149730"/>
                  <a:pt x="9159906" y="2263154"/>
                  <a:pt x="8943274" y="2264181"/>
                </a:cubicBezTo>
                <a:cubicBezTo>
                  <a:pt x="8692401" y="2294527"/>
                  <a:pt x="8667968" y="2228118"/>
                  <a:pt x="8436488" y="2264181"/>
                </a:cubicBezTo>
                <a:cubicBezTo>
                  <a:pt x="8205008" y="2300244"/>
                  <a:pt x="8038406" y="2207315"/>
                  <a:pt x="7929703" y="2264181"/>
                </a:cubicBezTo>
                <a:cubicBezTo>
                  <a:pt x="7821001" y="2321047"/>
                  <a:pt x="7563257" y="2197944"/>
                  <a:pt x="7333485" y="2264181"/>
                </a:cubicBezTo>
                <a:cubicBezTo>
                  <a:pt x="7103713" y="2330418"/>
                  <a:pt x="7108521" y="2220197"/>
                  <a:pt x="6916132" y="2264181"/>
                </a:cubicBezTo>
                <a:cubicBezTo>
                  <a:pt x="6723743" y="2308165"/>
                  <a:pt x="6682077" y="2248725"/>
                  <a:pt x="6588212" y="2264181"/>
                </a:cubicBezTo>
                <a:cubicBezTo>
                  <a:pt x="6494347" y="2279637"/>
                  <a:pt x="6252809" y="2246275"/>
                  <a:pt x="6081426" y="2264181"/>
                </a:cubicBezTo>
                <a:cubicBezTo>
                  <a:pt x="5910043" y="2282087"/>
                  <a:pt x="5730384" y="2248735"/>
                  <a:pt x="5574641" y="2264181"/>
                </a:cubicBezTo>
                <a:cubicBezTo>
                  <a:pt x="5418899" y="2279627"/>
                  <a:pt x="5409478" y="2261849"/>
                  <a:pt x="5246721" y="2264181"/>
                </a:cubicBezTo>
                <a:cubicBezTo>
                  <a:pt x="5083964" y="2266513"/>
                  <a:pt x="4901147" y="2224408"/>
                  <a:pt x="4650502" y="2264181"/>
                </a:cubicBezTo>
                <a:cubicBezTo>
                  <a:pt x="4399857" y="2303954"/>
                  <a:pt x="4223306" y="2211486"/>
                  <a:pt x="3964851" y="2264181"/>
                </a:cubicBezTo>
                <a:cubicBezTo>
                  <a:pt x="3706396" y="2316876"/>
                  <a:pt x="3539267" y="2248117"/>
                  <a:pt x="3279200" y="2264181"/>
                </a:cubicBezTo>
                <a:cubicBezTo>
                  <a:pt x="3019133" y="2280245"/>
                  <a:pt x="3080790" y="2243095"/>
                  <a:pt x="2951280" y="2264181"/>
                </a:cubicBezTo>
                <a:cubicBezTo>
                  <a:pt x="2821770" y="2285267"/>
                  <a:pt x="2700191" y="2256378"/>
                  <a:pt x="2623360" y="2264181"/>
                </a:cubicBezTo>
                <a:cubicBezTo>
                  <a:pt x="2546529" y="2271984"/>
                  <a:pt x="2434731" y="2235152"/>
                  <a:pt x="2295440" y="2264181"/>
                </a:cubicBezTo>
                <a:cubicBezTo>
                  <a:pt x="2156149" y="2293210"/>
                  <a:pt x="2048686" y="2259228"/>
                  <a:pt x="1878088" y="2264181"/>
                </a:cubicBezTo>
                <a:cubicBezTo>
                  <a:pt x="1707490" y="2269134"/>
                  <a:pt x="1459040" y="2245124"/>
                  <a:pt x="1281869" y="2264181"/>
                </a:cubicBezTo>
                <a:cubicBezTo>
                  <a:pt x="1104698" y="2283238"/>
                  <a:pt x="809153" y="2237548"/>
                  <a:pt x="685651" y="2264181"/>
                </a:cubicBezTo>
                <a:cubicBezTo>
                  <a:pt x="562149" y="2290814"/>
                  <a:pt x="237919" y="2254954"/>
                  <a:pt x="0" y="2264181"/>
                </a:cubicBezTo>
                <a:lnTo>
                  <a:pt x="0" y="2264181"/>
                </a:lnTo>
                <a:cubicBezTo>
                  <a:pt x="-48058" y="2147515"/>
                  <a:pt x="46041" y="1976729"/>
                  <a:pt x="0" y="1830215"/>
                </a:cubicBezTo>
                <a:cubicBezTo>
                  <a:pt x="-46041" y="1683701"/>
                  <a:pt x="31908" y="1462461"/>
                  <a:pt x="0" y="1320776"/>
                </a:cubicBezTo>
                <a:cubicBezTo>
                  <a:pt x="-31908" y="1179091"/>
                  <a:pt x="42916" y="947330"/>
                  <a:pt x="0" y="849074"/>
                </a:cubicBezTo>
                <a:cubicBezTo>
                  <a:pt x="-42916" y="750818"/>
                  <a:pt x="18861" y="489911"/>
                  <a:pt x="0" y="377371"/>
                </a:cubicBezTo>
                <a:cubicBezTo>
                  <a:pt x="11763" y="124096"/>
                  <a:pt x="181624" y="-54295"/>
                  <a:pt x="377371" y="0"/>
                </a:cubicBezTo>
                <a:close/>
              </a:path>
            </a:pathLst>
          </a:custGeom>
          <a:noFill/>
          <a:ln w="38100">
            <a:solidFill>
              <a:srgbClr val="FFFF00"/>
            </a:solidFill>
            <a:extLst>
              <a:ext uri="{C807C97D-BFC1-408E-A445-0C87EB9F89A2}">
                <ask:lineSketchStyleProps xmlns:ask="http://schemas.microsoft.com/office/drawing/2018/sketchyshapes" sd="2649273421">
                  <a:prstGeom prst="round2Diag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472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187AA-87D7-4581-BA77-98BF87FDBAD1}"/>
              </a:ext>
            </a:extLst>
          </p:cNvPr>
          <p:cNvSpPr>
            <a:spLocks noGrp="1"/>
          </p:cNvSpPr>
          <p:nvPr>
            <p:ph type="title"/>
          </p:nvPr>
        </p:nvSpPr>
        <p:spPr>
          <a:xfrm>
            <a:off x="1276350" y="365125"/>
            <a:ext cx="10077450" cy="1325563"/>
          </a:xfrm>
        </p:spPr>
        <p:txBody>
          <a:bodyPr/>
          <a:lstStyle/>
          <a:p>
            <a:r>
              <a:rPr lang="nl-NL" dirty="0"/>
              <a:t> </a:t>
            </a:r>
          </a:p>
        </p:txBody>
      </p:sp>
      <p:sp>
        <p:nvSpPr>
          <p:cNvPr id="4" name="Tekstvak 3">
            <a:extLst>
              <a:ext uri="{FF2B5EF4-FFF2-40B4-BE49-F238E27FC236}">
                <a16:creationId xmlns:a16="http://schemas.microsoft.com/office/drawing/2014/main" id="{C5489F0A-4E5A-4291-AA28-A2161495BB8C}"/>
              </a:ext>
            </a:extLst>
          </p:cNvPr>
          <p:cNvSpPr txBox="1"/>
          <p:nvPr/>
        </p:nvSpPr>
        <p:spPr>
          <a:xfrm>
            <a:off x="838200" y="1549390"/>
            <a:ext cx="4676775" cy="4524315"/>
          </a:xfrm>
          <a:prstGeom prst="rect">
            <a:avLst/>
          </a:prstGeom>
          <a:noFill/>
        </p:spPr>
        <p:txBody>
          <a:bodyPr wrap="square">
            <a:spAutoFit/>
          </a:bodyPr>
          <a:lstStyle/>
          <a:p>
            <a:r>
              <a:rPr lang="nl-NL" sz="2400" i="1" dirty="0">
                <a:solidFill>
                  <a:schemeClr val="accent1"/>
                </a:solidFill>
              </a:rPr>
              <a:t>Het is jouw wijk, dus jij mag het zeggen.</a:t>
            </a:r>
          </a:p>
          <a:p>
            <a:r>
              <a:rPr lang="nl-NL" sz="2000" dirty="0"/>
              <a:t>Bewoners die zelf iets moois maken van hun wijk, daar gaat het om. Zij zijn de deskundigen bij uitstek als het erom gaat een wijk mooi en leefbaar te houden. Dat vraagt dagelijkse aandacht. En wie weten er beter wat er in een wijk aan de hand is dan de bewoners zelf? ‘Het is jouw wijk, dus jij mag het zeggen’, zo luidt de slogan om de betrokkenheid van bewoners bij hun  wijk te bevorderen. En zo is het. Wijken kunnen alleen floreren als de mensen die er wonen, actief betrokken zijn. </a:t>
            </a:r>
          </a:p>
        </p:txBody>
      </p:sp>
      <p:pic>
        <p:nvPicPr>
          <p:cNvPr id="1026" name="Picture 2" descr="Figuur 2.1 De Participatieladder | Download Scientific Diagram">
            <a:extLst>
              <a:ext uri="{FF2B5EF4-FFF2-40B4-BE49-F238E27FC236}">
                <a16:creationId xmlns:a16="http://schemas.microsoft.com/office/drawing/2014/main" id="{C531105D-1089-46AC-ADC4-A824C575F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001" y="1415057"/>
            <a:ext cx="5481474" cy="479298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211383F9-F419-49A9-A794-D675F2B145C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chemeClr val="accent1"/>
                </a:solidFill>
              </a:rPr>
              <a:t>Bewonersparticipatie</a:t>
            </a:r>
            <a:endParaRPr lang="nl-NL" b="1" dirty="0">
              <a:solidFill>
                <a:schemeClr val="accent1"/>
              </a:solidFill>
            </a:endParaRPr>
          </a:p>
        </p:txBody>
      </p:sp>
    </p:spTree>
    <p:extLst>
      <p:ext uri="{BB962C8B-B14F-4D97-AF65-F5344CB8AC3E}">
        <p14:creationId xmlns:p14="http://schemas.microsoft.com/office/powerpoint/2010/main" val="13354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a 4" title="Samen met inwoners">
            <a:hlinkClick r:id="" action="ppaction://media"/>
            <a:extLst>
              <a:ext uri="{FF2B5EF4-FFF2-40B4-BE49-F238E27FC236}">
                <a16:creationId xmlns:a16="http://schemas.microsoft.com/office/drawing/2014/main" id="{B57B4AB5-F28B-443E-B263-1BE675B22071}"/>
              </a:ext>
            </a:extLst>
          </p:cNvPr>
          <p:cNvPicPr>
            <a:picLocks noRot="1" noChangeAspect="1"/>
          </p:cNvPicPr>
          <p:nvPr>
            <a:videoFile r:link="rId1"/>
          </p:nvPr>
        </p:nvPicPr>
        <p:blipFill>
          <a:blip r:embed="rId3"/>
          <a:stretch>
            <a:fillRect/>
          </a:stretch>
        </p:blipFill>
        <p:spPr>
          <a:xfrm>
            <a:off x="981075" y="1280739"/>
            <a:ext cx="9127240" cy="5156891"/>
          </a:xfrm>
          <a:prstGeom prst="rect">
            <a:avLst/>
          </a:prstGeom>
        </p:spPr>
      </p:pic>
      <p:sp>
        <p:nvSpPr>
          <p:cNvPr id="6" name="Titel 1">
            <a:extLst>
              <a:ext uri="{FF2B5EF4-FFF2-40B4-BE49-F238E27FC236}">
                <a16:creationId xmlns:a16="http://schemas.microsoft.com/office/drawing/2014/main" id="{BD780A48-FFD0-4198-89BA-0E9E0CAEAA5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a:solidFill>
                  <a:schemeClr val="accent1"/>
                </a:solidFill>
              </a:rPr>
              <a:t>Bewonersparticipatie</a:t>
            </a:r>
            <a:endParaRPr lang="nl-NL" b="1" dirty="0">
              <a:solidFill>
                <a:schemeClr val="accent1"/>
              </a:solidFill>
            </a:endParaRPr>
          </a:p>
        </p:txBody>
      </p:sp>
    </p:spTree>
    <p:extLst>
      <p:ext uri="{BB962C8B-B14F-4D97-AF65-F5344CB8AC3E}">
        <p14:creationId xmlns:p14="http://schemas.microsoft.com/office/powerpoint/2010/main" val="30272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A9AE6905-CD74-7A25-2787-A2144B14FE47}"/>
              </a:ext>
            </a:extLst>
          </p:cNvPr>
          <p:cNvSpPr>
            <a:spLocks noGrp="1"/>
          </p:cNvSpPr>
          <p:nvPr>
            <p:ph type="title"/>
          </p:nvPr>
        </p:nvSpPr>
        <p:spPr>
          <a:xfrm>
            <a:off x="804672" y="2023236"/>
            <a:ext cx="3659777" cy="2820908"/>
          </a:xfrm>
        </p:spPr>
        <p:txBody>
          <a:bodyPr vert="horz" lIns="91440" tIns="45720" rIns="91440" bIns="45720" rtlCol="0" anchor="ctr">
            <a:normAutofit/>
          </a:bodyPr>
          <a:lstStyle/>
          <a:p>
            <a:r>
              <a:rPr lang="en-US" sz="4000" kern="1200">
                <a:solidFill>
                  <a:schemeClr val="tx2"/>
                </a:solidFill>
                <a:latin typeface="+mj-lt"/>
                <a:ea typeface="+mj-ea"/>
                <a:cs typeface="+mj-cs"/>
              </a:rPr>
              <a:t>Aan de slag </a:t>
            </a:r>
            <a:r>
              <a:rPr lang="en-US" sz="4000" kern="1200">
                <a:solidFill>
                  <a:schemeClr val="tx2"/>
                </a:solidFill>
                <a:latin typeface="+mj-lt"/>
                <a:ea typeface="+mj-ea"/>
                <a:cs typeface="+mj-cs"/>
                <a:sym typeface="Wingdings" panose="05000000000000000000" pitchFamily="2" charset="2"/>
              </a:rPr>
              <a:t> </a:t>
            </a:r>
            <a:endParaRPr lang="en-US" sz="4000" kern="1200">
              <a:solidFill>
                <a:schemeClr val="tx2"/>
              </a:solidFill>
              <a:latin typeface="+mj-lt"/>
              <a:ea typeface="+mj-ea"/>
              <a:cs typeface="+mj-cs"/>
            </a:endParaRPr>
          </a:p>
        </p:txBody>
      </p:sp>
      <p:graphicFrame>
        <p:nvGraphicFramePr>
          <p:cNvPr id="5" name="Tekstvak 2">
            <a:extLst>
              <a:ext uri="{FF2B5EF4-FFF2-40B4-BE49-F238E27FC236}">
                <a16:creationId xmlns:a16="http://schemas.microsoft.com/office/drawing/2014/main" id="{9FB1A596-F987-C62F-116F-9C44AF108043}"/>
              </a:ext>
            </a:extLst>
          </p:cNvPr>
          <p:cNvGraphicFramePr/>
          <p:nvPr>
            <p:extLst>
              <p:ext uri="{D42A27DB-BD31-4B8C-83A1-F6EECF244321}">
                <p14:modId xmlns:p14="http://schemas.microsoft.com/office/powerpoint/2010/main" val="1141236687"/>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71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A0E26C3A-2D81-4222-4646-E35F73655A9F}"/>
              </a:ext>
            </a:extLst>
          </p:cNvPr>
          <p:cNvSpPr>
            <a:spLocks noGrp="1"/>
          </p:cNvSpPr>
          <p:nvPr>
            <p:ph type="title"/>
          </p:nvPr>
        </p:nvSpPr>
        <p:spPr>
          <a:xfrm>
            <a:off x="804672" y="2053641"/>
            <a:ext cx="3669161" cy="2760098"/>
          </a:xfrm>
        </p:spPr>
        <p:txBody>
          <a:bodyPr vert="horz" lIns="91440" tIns="45720" rIns="91440" bIns="45720" rtlCol="0" anchor="ctr">
            <a:normAutofit/>
          </a:bodyPr>
          <a:lstStyle/>
          <a:p>
            <a:r>
              <a:rPr lang="en-US" sz="4000" b="1" kern="1200">
                <a:solidFill>
                  <a:schemeClr val="tx2"/>
                </a:solidFill>
                <a:latin typeface="+mj-lt"/>
                <a:ea typeface="+mj-ea"/>
                <a:cs typeface="+mj-cs"/>
              </a:rPr>
              <a:t>Programma</a:t>
            </a:r>
          </a:p>
        </p:txBody>
      </p:sp>
      <p:sp>
        <p:nvSpPr>
          <p:cNvPr id="3" name="Tekstvak 2">
            <a:extLst>
              <a:ext uri="{FF2B5EF4-FFF2-40B4-BE49-F238E27FC236}">
                <a16:creationId xmlns:a16="http://schemas.microsoft.com/office/drawing/2014/main" id="{9C091E67-221E-5CBA-6B67-E24B3C298797}"/>
              </a:ext>
            </a:extLst>
          </p:cNvPr>
          <p:cNvSpPr txBox="1"/>
          <p:nvPr/>
        </p:nvSpPr>
        <p:spPr>
          <a:xfrm>
            <a:off x="6090574" y="801866"/>
            <a:ext cx="5306084" cy="5230634"/>
          </a:xfrm>
          <a:prstGeom prst="rect">
            <a:avLst/>
          </a:prstGeom>
          <a:noFill/>
          <a:ln>
            <a:noFill/>
          </a:ln>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a:solidFill>
                  <a:schemeClr val="tx2"/>
                </a:solidFill>
              </a:rPr>
              <a:t>Terugblik op vorige les</a:t>
            </a:r>
          </a:p>
          <a:p>
            <a:pPr indent="-228600">
              <a:lnSpc>
                <a:spcPct val="90000"/>
              </a:lnSpc>
              <a:spcAft>
                <a:spcPts val="600"/>
              </a:spcAft>
              <a:buFont typeface="Arial" panose="020B0604020202020204" pitchFamily="34" charset="0"/>
              <a:buChar char="•"/>
            </a:pPr>
            <a:endParaRPr lang="en-US" sz="2800">
              <a:solidFill>
                <a:schemeClr val="tx2"/>
              </a:solidFill>
            </a:endParaRPr>
          </a:p>
          <a:p>
            <a:pPr indent="-228600">
              <a:lnSpc>
                <a:spcPct val="90000"/>
              </a:lnSpc>
              <a:spcAft>
                <a:spcPts val="600"/>
              </a:spcAft>
              <a:buFont typeface="Arial" panose="020B0604020202020204" pitchFamily="34" charset="0"/>
              <a:buChar char="•"/>
            </a:pPr>
            <a:endParaRPr lang="en-US" sz="2800">
              <a:solidFill>
                <a:schemeClr val="tx2"/>
              </a:solidFill>
            </a:endParaRPr>
          </a:p>
          <a:p>
            <a:pPr indent="-228600">
              <a:lnSpc>
                <a:spcPct val="90000"/>
              </a:lnSpc>
              <a:spcAft>
                <a:spcPts val="600"/>
              </a:spcAft>
              <a:buFont typeface="Arial" panose="020B0604020202020204" pitchFamily="34" charset="0"/>
              <a:buChar char="•"/>
            </a:pPr>
            <a:r>
              <a:rPr lang="en-US" sz="2800">
                <a:solidFill>
                  <a:schemeClr val="tx2"/>
                </a:solidFill>
              </a:rPr>
              <a:t>Bewonersparticipatie </a:t>
            </a:r>
          </a:p>
        </p:txBody>
      </p:sp>
    </p:spTree>
    <p:extLst>
      <p:ext uri="{BB962C8B-B14F-4D97-AF65-F5344CB8AC3E}">
        <p14:creationId xmlns:p14="http://schemas.microsoft.com/office/powerpoint/2010/main" val="300135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0E0DFF6-641D-4D78-B977-0CF1B1456EDB}"/>
              </a:ext>
            </a:extLst>
          </p:cNvPr>
          <p:cNvSpPr txBox="1"/>
          <p:nvPr/>
        </p:nvSpPr>
        <p:spPr>
          <a:xfrm>
            <a:off x="805070" y="437322"/>
            <a:ext cx="1005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4472C4"/>
                </a:solidFill>
                <a:effectLst/>
                <a:uLnTx/>
                <a:uFillTx/>
                <a:latin typeface="Calibri" panose="020F0502020204030204"/>
                <a:ea typeface="+mn-ea"/>
                <a:cs typeface="+mn-cs"/>
              </a:rPr>
              <a:t>Stad en wijk</a:t>
            </a:r>
          </a:p>
        </p:txBody>
      </p:sp>
      <p:graphicFrame>
        <p:nvGraphicFramePr>
          <p:cNvPr id="5" name="Diagram 4">
            <a:extLst>
              <a:ext uri="{FF2B5EF4-FFF2-40B4-BE49-F238E27FC236}">
                <a16:creationId xmlns:a16="http://schemas.microsoft.com/office/drawing/2014/main" id="{AFCD5E31-8091-4683-9920-0D028E3FECAD}"/>
              </a:ext>
            </a:extLst>
          </p:cNvPr>
          <p:cNvGraphicFramePr/>
          <p:nvPr>
            <p:extLst>
              <p:ext uri="{D42A27DB-BD31-4B8C-83A1-F6EECF244321}">
                <p14:modId xmlns:p14="http://schemas.microsoft.com/office/powerpoint/2010/main" val="2985913511"/>
              </p:ext>
            </p:extLst>
          </p:nvPr>
        </p:nvGraphicFramePr>
        <p:xfrm>
          <a:off x="805070" y="120676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06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DA9B0EC-E01D-4F80-A7A9-14713D553CF3}"/>
              </a:ext>
            </a:extLst>
          </p:cNvPr>
          <p:cNvSpPr/>
          <p:nvPr/>
        </p:nvSpPr>
        <p:spPr>
          <a:xfrm>
            <a:off x="464123" y="740389"/>
            <a:ext cx="9333570" cy="2215991"/>
          </a:xfrm>
          <a:prstGeom prst="rect">
            <a:avLst/>
          </a:prstGeom>
        </p:spPr>
        <p:txBody>
          <a:bodyPr wrap="square">
            <a:spAutoFit/>
          </a:bodyPr>
          <a:lstStyle/>
          <a:p>
            <a:r>
              <a:rPr lang="nl-NL" sz="2400" b="1" dirty="0">
                <a:solidFill>
                  <a:schemeClr val="accent6"/>
                </a:solidFill>
                <a:latin typeface="Arial" panose="020B0604020202020204" pitchFamily="34" charset="0"/>
                <a:cs typeface="Arial" panose="020B0604020202020204" pitchFamily="34" charset="0"/>
              </a:rPr>
              <a:t>Sociale leefbaarheid &gt; Participatiesamenleving</a:t>
            </a:r>
            <a:r>
              <a:rPr lang="nl-NL" sz="2400" b="1" dirty="0">
                <a:latin typeface="Arial" panose="020B0604020202020204" pitchFamily="34" charset="0"/>
                <a:cs typeface="Arial" panose="020B0604020202020204" pitchFamily="34" charset="0"/>
              </a:rPr>
              <a:t> </a:t>
            </a:r>
          </a:p>
          <a:p>
            <a:endParaRPr lang="nl-NL" sz="2400" b="1"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is een samenleving waarin iedereen die dat kan verantwoordelijkheid neemt voor zijn of haar eigen leven en omgeving, zonder hulp van de (landelijke) overheid.</a:t>
            </a:r>
          </a:p>
          <a:p>
            <a:endParaRPr lang="nl-NL" b="1" dirty="0">
              <a:latin typeface="Arial" panose="020B0604020202020204" pitchFamily="34" charset="0"/>
              <a:cs typeface="Arial" panose="020B0604020202020204" pitchFamily="34" charset="0"/>
            </a:endParaRPr>
          </a:p>
        </p:txBody>
      </p:sp>
      <p:sp>
        <p:nvSpPr>
          <p:cNvPr id="4" name="Traan 3">
            <a:extLst>
              <a:ext uri="{FF2B5EF4-FFF2-40B4-BE49-F238E27FC236}">
                <a16:creationId xmlns:a16="http://schemas.microsoft.com/office/drawing/2014/main" id="{2C95DF98-EF94-4B07-ABF3-368591A7D489}"/>
              </a:ext>
            </a:extLst>
          </p:cNvPr>
          <p:cNvSpPr/>
          <p:nvPr/>
        </p:nvSpPr>
        <p:spPr>
          <a:xfrm>
            <a:off x="1097614" y="3901621"/>
            <a:ext cx="1674687" cy="161304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Werk</a:t>
            </a:r>
            <a:r>
              <a:rPr lang="nl-NL" dirty="0"/>
              <a:t> </a:t>
            </a:r>
          </a:p>
        </p:txBody>
      </p:sp>
      <p:sp>
        <p:nvSpPr>
          <p:cNvPr id="5" name="Pijl: punthaak 4">
            <a:extLst>
              <a:ext uri="{FF2B5EF4-FFF2-40B4-BE49-F238E27FC236}">
                <a16:creationId xmlns:a16="http://schemas.microsoft.com/office/drawing/2014/main" id="{F7063F7C-F06C-4FD5-BC82-A752C36CE5D0}"/>
              </a:ext>
            </a:extLst>
          </p:cNvPr>
          <p:cNvSpPr/>
          <p:nvPr/>
        </p:nvSpPr>
        <p:spPr>
          <a:xfrm rot="18335826">
            <a:off x="4037829" y="3621809"/>
            <a:ext cx="2812879" cy="1613043"/>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chemeClr val="tx1"/>
                </a:solidFill>
              </a:rPr>
              <a:t>Zorg</a:t>
            </a:r>
            <a:r>
              <a:rPr lang="nl-NL" dirty="0">
                <a:solidFill>
                  <a:schemeClr val="tx1"/>
                </a:solidFill>
              </a:rPr>
              <a:t> </a:t>
            </a:r>
          </a:p>
        </p:txBody>
      </p:sp>
      <p:sp>
        <p:nvSpPr>
          <p:cNvPr id="6" name="Stroomdiagram: Ophalen 5">
            <a:extLst>
              <a:ext uri="{FF2B5EF4-FFF2-40B4-BE49-F238E27FC236}">
                <a16:creationId xmlns:a16="http://schemas.microsoft.com/office/drawing/2014/main" id="{4AE8BCC4-DDDA-46B5-B03C-134FEDA75A31}"/>
              </a:ext>
            </a:extLst>
          </p:cNvPr>
          <p:cNvSpPr/>
          <p:nvPr/>
        </p:nvSpPr>
        <p:spPr>
          <a:xfrm>
            <a:off x="7570349" y="3236686"/>
            <a:ext cx="3524037" cy="2688610"/>
          </a:xfrm>
          <a:prstGeom prst="flowChartExtra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err="1"/>
              <a:t>Leefbaar-heid</a:t>
            </a:r>
            <a:endParaRPr lang="nl-NL" sz="3200" dirty="0"/>
          </a:p>
        </p:txBody>
      </p:sp>
    </p:spTree>
    <p:extLst>
      <p:ext uri="{BB962C8B-B14F-4D97-AF65-F5344CB8AC3E}">
        <p14:creationId xmlns:p14="http://schemas.microsoft.com/office/powerpoint/2010/main" val="327095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B64DA3E-B9FA-4B2C-9F91-8F96E96B5266}"/>
              </a:ext>
            </a:extLst>
          </p:cNvPr>
          <p:cNvSpPr txBox="1"/>
          <p:nvPr/>
        </p:nvSpPr>
        <p:spPr>
          <a:xfrm>
            <a:off x="895350" y="2476410"/>
            <a:ext cx="92392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Participatie wet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Iedereen die kan werken maar het op de arbeidsmarkt zonder ondersteuning niet redt, valt onder de Participatiewet. De wet moet ervoor zorgen dat meer mensen werk vinden, ook mensen met een arbeidsbeperking. </a:t>
            </a: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raan 3">
            <a:extLst>
              <a:ext uri="{FF2B5EF4-FFF2-40B4-BE49-F238E27FC236}">
                <a16:creationId xmlns:a16="http://schemas.microsoft.com/office/drawing/2014/main" id="{F4266DDB-C844-4F6F-8BB0-33A0526873EF}"/>
              </a:ext>
            </a:extLst>
          </p:cNvPr>
          <p:cNvSpPr/>
          <p:nvPr/>
        </p:nvSpPr>
        <p:spPr>
          <a:xfrm>
            <a:off x="811864" y="644569"/>
            <a:ext cx="1674687" cy="161304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rPr>
              <a:t>Werk</a:t>
            </a: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Tekstvak 4">
            <a:extLst>
              <a:ext uri="{FF2B5EF4-FFF2-40B4-BE49-F238E27FC236}">
                <a16:creationId xmlns:a16="http://schemas.microsoft.com/office/drawing/2014/main" id="{159B2483-1F1E-4E2E-9F68-0C35143DF1A0}"/>
              </a:ext>
            </a:extLst>
          </p:cNvPr>
          <p:cNvSpPr txBox="1"/>
          <p:nvPr/>
        </p:nvSpPr>
        <p:spPr>
          <a:xfrm>
            <a:off x="2667526" y="1339462"/>
            <a:ext cx="53816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rPr>
              <a:t>Arbeidsparticipatie </a:t>
            </a:r>
          </a:p>
        </p:txBody>
      </p:sp>
      <p:sp>
        <p:nvSpPr>
          <p:cNvPr id="7" name="Tekstvak 6">
            <a:extLst>
              <a:ext uri="{FF2B5EF4-FFF2-40B4-BE49-F238E27FC236}">
                <a16:creationId xmlns:a16="http://schemas.microsoft.com/office/drawing/2014/main" id="{36BAF28A-6625-426D-8D17-21CC2D0BE8E3}"/>
              </a:ext>
            </a:extLst>
          </p:cNvPr>
          <p:cNvSpPr txBox="1"/>
          <p:nvPr/>
        </p:nvSpPr>
        <p:spPr>
          <a:xfrm>
            <a:off x="895350" y="4103638"/>
            <a:ext cx="9896475"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Waarom?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Deelname aan de arbeidsmarkt zorgt voor welvaart en verhoogt de gezondheid indien de arbeidsomstandigheden gunstig zijn. Tegelijkertijd draagt gezondheid bij aan de arbeidsdeelname en vergroot het de kans dat ouderen aan het werk blijven. Geen werk betekent een verminderde gezondheid door stress, onzekerheid en sociaal isolement vanwege het ontbreken van geld.</a:t>
            </a:r>
            <a:b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394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51FE9-7037-9393-D329-152E749CEC5B}"/>
              </a:ext>
            </a:extLst>
          </p:cNvPr>
          <p:cNvSpPr>
            <a:spLocks noGrp="1"/>
          </p:cNvSpPr>
          <p:nvPr>
            <p:ph type="title"/>
          </p:nvPr>
        </p:nvSpPr>
        <p:spPr>
          <a:xfrm>
            <a:off x="2673081" y="663227"/>
            <a:ext cx="6551428" cy="938778"/>
          </a:xfrm>
        </p:spPr>
        <p:txBody>
          <a:bodyPr/>
          <a:lstStyle/>
          <a:p>
            <a:r>
              <a:rPr lang="nl-NL" dirty="0"/>
              <a:t>Wat is sociaal ondernemen? </a:t>
            </a:r>
          </a:p>
        </p:txBody>
      </p:sp>
      <p:sp>
        <p:nvSpPr>
          <p:cNvPr id="17" name="Tijdelijke aanduiding voor dianummer 16">
            <a:extLst>
              <a:ext uri="{FF2B5EF4-FFF2-40B4-BE49-F238E27FC236}">
                <a16:creationId xmlns:a16="http://schemas.microsoft.com/office/drawing/2014/main" id="{FCF0890F-FED6-F775-A2C7-210A38474DAE}"/>
              </a:ext>
            </a:extLst>
          </p:cNvPr>
          <p:cNvSpPr>
            <a:spLocks noGrp="1"/>
          </p:cNvSpPr>
          <p:nvPr>
            <p:ph type="sldNum" sz="quarter" idx="12"/>
          </p:nvPr>
        </p:nvSpPr>
        <p:spPr/>
        <p:txBody>
          <a:bodyPr/>
          <a:lstStyle/>
          <a:p>
            <a:pPr rtl="0"/>
            <a:fld id="{EA87306C-81BA-4795-A5CA-9392456A8C1E}" type="slidenum">
              <a:rPr lang="nl-NL" noProof="0" smtClean="0"/>
              <a:pPr rtl="0"/>
              <a:t>6</a:t>
            </a:fld>
            <a:endParaRPr lang="nl-NL" noProof="0"/>
          </a:p>
        </p:txBody>
      </p:sp>
      <p:sp>
        <p:nvSpPr>
          <p:cNvPr id="19" name="Tekstvak 18">
            <a:extLst>
              <a:ext uri="{FF2B5EF4-FFF2-40B4-BE49-F238E27FC236}">
                <a16:creationId xmlns:a16="http://schemas.microsoft.com/office/drawing/2014/main" id="{43B920E2-9114-1E64-14C8-23EA03AA7883}"/>
              </a:ext>
            </a:extLst>
          </p:cNvPr>
          <p:cNvSpPr txBox="1"/>
          <p:nvPr/>
        </p:nvSpPr>
        <p:spPr>
          <a:xfrm>
            <a:off x="991466" y="2569063"/>
            <a:ext cx="4359852" cy="1754326"/>
          </a:xfrm>
          <a:prstGeom prst="rect">
            <a:avLst/>
          </a:prstGeom>
          <a:noFill/>
        </p:spPr>
        <p:txBody>
          <a:bodyPr wrap="square">
            <a:spAutoFit/>
          </a:bodyPr>
          <a:lstStyle/>
          <a:p>
            <a:r>
              <a:rPr lang="nl-NL" dirty="0"/>
              <a:t>Sociaal ondernemers dragen met hun bedrijf bij aan de oplossing van een maatschappelijk probleem.</a:t>
            </a:r>
          </a:p>
          <a:p>
            <a:r>
              <a:rPr lang="nl-NL" dirty="0"/>
              <a:t>Sociaal ondernemers halen hun geld uit de markt en hebben het realiseren van maatschappelijke impact als primair doel. </a:t>
            </a:r>
          </a:p>
        </p:txBody>
      </p:sp>
      <p:sp>
        <p:nvSpPr>
          <p:cNvPr id="21" name="Tekstvak 20">
            <a:extLst>
              <a:ext uri="{FF2B5EF4-FFF2-40B4-BE49-F238E27FC236}">
                <a16:creationId xmlns:a16="http://schemas.microsoft.com/office/drawing/2014/main" id="{35B92AB4-C22C-A524-7F3E-55EA9D5247DF}"/>
              </a:ext>
            </a:extLst>
          </p:cNvPr>
          <p:cNvSpPr txBox="1"/>
          <p:nvPr/>
        </p:nvSpPr>
        <p:spPr>
          <a:xfrm>
            <a:off x="6386945" y="2563353"/>
            <a:ext cx="5060373" cy="1477328"/>
          </a:xfrm>
          <a:prstGeom prst="rect">
            <a:avLst/>
          </a:prstGeom>
          <a:noFill/>
        </p:spPr>
        <p:txBody>
          <a:bodyPr wrap="square">
            <a:spAutoFit/>
          </a:bodyPr>
          <a:lstStyle/>
          <a:p>
            <a:pPr algn="r"/>
            <a:r>
              <a:rPr lang="nl-NL" dirty="0"/>
              <a:t>Bedrijven die maatschappelijk verantwoord ondernemen of duurzaam ondernemen, gaat over ondernemingen waarbij winst maken voorop staat. In de tweede plaats hebben ze ook maatschappelijke doelstellingen.”</a:t>
            </a:r>
          </a:p>
        </p:txBody>
      </p:sp>
      <p:sp>
        <p:nvSpPr>
          <p:cNvPr id="23" name="Tekstvak 22">
            <a:extLst>
              <a:ext uri="{FF2B5EF4-FFF2-40B4-BE49-F238E27FC236}">
                <a16:creationId xmlns:a16="http://schemas.microsoft.com/office/drawing/2014/main" id="{58814F96-D25B-E3EA-E4BD-D3E23DBAAF3C}"/>
              </a:ext>
            </a:extLst>
          </p:cNvPr>
          <p:cNvSpPr txBox="1"/>
          <p:nvPr/>
        </p:nvSpPr>
        <p:spPr>
          <a:xfrm>
            <a:off x="3150610" y="5344574"/>
            <a:ext cx="10109489" cy="369332"/>
          </a:xfrm>
          <a:prstGeom prst="rect">
            <a:avLst/>
          </a:prstGeom>
          <a:noFill/>
        </p:spPr>
        <p:txBody>
          <a:bodyPr wrap="square">
            <a:spAutoFit/>
          </a:bodyPr>
          <a:lstStyle/>
          <a:p>
            <a:r>
              <a:rPr lang="nl-NL" b="0" i="0" dirty="0">
                <a:solidFill>
                  <a:srgbClr val="343434"/>
                </a:solidFill>
                <a:effectLst/>
                <a:latin typeface="Roboto" panose="02000000000000000000" pitchFamily="2" charset="0"/>
              </a:rPr>
              <a:t> </a:t>
            </a:r>
            <a:endParaRPr lang="nl-NL" dirty="0"/>
          </a:p>
        </p:txBody>
      </p:sp>
      <p:sp>
        <p:nvSpPr>
          <p:cNvPr id="25" name="Tekstvak 24">
            <a:extLst>
              <a:ext uri="{FF2B5EF4-FFF2-40B4-BE49-F238E27FC236}">
                <a16:creationId xmlns:a16="http://schemas.microsoft.com/office/drawing/2014/main" id="{56D4B93D-822E-3A3F-F7E7-FFDAFCA1D8E2}"/>
              </a:ext>
            </a:extLst>
          </p:cNvPr>
          <p:cNvSpPr txBox="1"/>
          <p:nvPr/>
        </p:nvSpPr>
        <p:spPr>
          <a:xfrm>
            <a:off x="1652154" y="6083238"/>
            <a:ext cx="8593282" cy="369332"/>
          </a:xfrm>
          <a:prstGeom prst="rect">
            <a:avLst/>
          </a:prstGeom>
          <a:noFill/>
        </p:spPr>
        <p:txBody>
          <a:bodyPr wrap="square">
            <a:spAutoFit/>
          </a:bodyPr>
          <a:lstStyle/>
          <a:p>
            <a:pPr algn="ctr"/>
            <a:r>
              <a:rPr lang="nl-NL" dirty="0">
                <a:hlinkClick r:id="rId2"/>
              </a:rPr>
              <a:t>Sociaal ondernemen: succesvol je sociale doel bereiken | KVK</a:t>
            </a:r>
            <a:endParaRPr lang="nl-NL" dirty="0"/>
          </a:p>
        </p:txBody>
      </p:sp>
    </p:spTree>
    <p:extLst>
      <p:ext uri="{BB962C8B-B14F-4D97-AF65-F5344CB8AC3E}">
        <p14:creationId xmlns:p14="http://schemas.microsoft.com/office/powerpoint/2010/main" val="427292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B80F65-9899-43F6-B3BA-C14E41042C9F}"/>
              </a:ext>
            </a:extLst>
          </p:cNvPr>
          <p:cNvSpPr txBox="1">
            <a:spLocks noGrp="1"/>
          </p:cNvSpPr>
          <p:nvPr>
            <p:ph type="title"/>
          </p:nvPr>
        </p:nvSpPr>
        <p:spPr>
          <a:xfrm>
            <a:off x="1023938" y="585788"/>
            <a:ext cx="9720262" cy="1498600"/>
          </a:xfrm>
          <a:prstGeom prst="rect">
            <a:avLst/>
          </a:prstGeom>
        </p:spPr>
        <p:txBody>
          <a:bodyPr rtlCol="0">
            <a:normAutofit/>
          </a:bodyPr>
          <a:lstStyle/>
          <a:p>
            <a:r>
              <a:rPr lang="nl-NL" b="1" dirty="0"/>
              <a:t>Non-profit</a:t>
            </a:r>
          </a:p>
        </p:txBody>
      </p:sp>
      <p:pic>
        <p:nvPicPr>
          <p:cNvPr id="5" name="Tijdelijke aanduiding voor inhoud 4">
            <a:extLst>
              <a:ext uri="{FF2B5EF4-FFF2-40B4-BE49-F238E27FC236}">
                <a16:creationId xmlns:a16="http://schemas.microsoft.com/office/drawing/2014/main" id="{0650EC65-DF4E-46E3-92A5-454CAF160A5D}"/>
              </a:ext>
            </a:extLst>
          </p:cNvPr>
          <p:cNvPicPr>
            <a:picLocks noChangeAspect="1"/>
          </p:cNvPicPr>
          <p:nvPr/>
        </p:nvPicPr>
        <p:blipFill>
          <a:blip r:embed="rId2"/>
          <a:stretch>
            <a:fillRect/>
          </a:stretch>
        </p:blipFill>
        <p:spPr>
          <a:xfrm>
            <a:off x="1304784" y="1678168"/>
            <a:ext cx="2711378" cy="1902011"/>
          </a:xfrm>
          <a:prstGeom prst="rect">
            <a:avLst/>
          </a:prstGeom>
        </p:spPr>
      </p:pic>
      <p:sp>
        <p:nvSpPr>
          <p:cNvPr id="8" name="Tekstvak 7">
            <a:extLst>
              <a:ext uri="{FF2B5EF4-FFF2-40B4-BE49-F238E27FC236}">
                <a16:creationId xmlns:a16="http://schemas.microsoft.com/office/drawing/2014/main" id="{39A41E6F-3AC8-41F3-BC29-EF27252108BD}"/>
              </a:ext>
            </a:extLst>
          </p:cNvPr>
          <p:cNvSpPr txBox="1"/>
          <p:nvPr/>
        </p:nvSpPr>
        <p:spPr>
          <a:xfrm>
            <a:off x="4838280" y="917127"/>
            <a:ext cx="7048920"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w Cen MT" panose="020B0602020104020603"/>
                <a:ea typeface="+mn-ea"/>
                <a:cs typeface="+mn-cs"/>
              </a:rPr>
              <a:t>Non-profit wil zeggen dat er geen winstoogmerk is. Een non-profitorganisatie heeft niet als doel winst te maken en mag juridisch ook geen winst maken. Toch kan het zijn dat degenen die gebruikmaken van de diensten van een non-profitorganisatie daarvoor moeten betalen. De doelstelling van een non-profitorganisatie is de ondersteuning van private of publieke aangelegenheden voor niet-commerciële, vaak maatschappelijke doeleinden. Dit kan gaan over een grote variatie aan zaken, zoals kunst, educatie, politiek, onderzoek of ontwikkelingshulp. </a:t>
            </a:r>
          </a:p>
        </p:txBody>
      </p:sp>
      <p:sp>
        <p:nvSpPr>
          <p:cNvPr id="10" name="Tekstvak 9">
            <a:extLst>
              <a:ext uri="{FF2B5EF4-FFF2-40B4-BE49-F238E27FC236}">
                <a16:creationId xmlns:a16="http://schemas.microsoft.com/office/drawing/2014/main" id="{DCDAAF66-7F8D-4812-A104-9BA1ACF2506C}"/>
              </a:ext>
            </a:extLst>
          </p:cNvPr>
          <p:cNvSpPr txBox="1"/>
          <p:nvPr/>
        </p:nvSpPr>
        <p:spPr>
          <a:xfrm>
            <a:off x="1534900" y="3748671"/>
            <a:ext cx="2481262" cy="286232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Rode Kruis Nederland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Natuurmonumenten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Unicef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KWF Kankerbestrijding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Greenpeace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Hartstichting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Tw Cen MT" panose="020B0602020104020603"/>
                <a:ea typeface="+mn-ea"/>
                <a:cs typeface="+mn-cs"/>
              </a:rPr>
              <a:t>CliniClowns</a:t>
            </a: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War Child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Dierenbescherming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Wereld Natuur Fonds</a:t>
            </a:r>
          </a:p>
        </p:txBody>
      </p:sp>
    </p:spTree>
    <p:extLst>
      <p:ext uri="{BB962C8B-B14F-4D97-AF65-F5344CB8AC3E}">
        <p14:creationId xmlns:p14="http://schemas.microsoft.com/office/powerpoint/2010/main" val="421301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92381-7E6A-4B9C-BF62-C51DD54334B4}"/>
              </a:ext>
            </a:extLst>
          </p:cNvPr>
          <p:cNvSpPr>
            <a:spLocks noGrp="1"/>
          </p:cNvSpPr>
          <p:nvPr>
            <p:ph type="title"/>
          </p:nvPr>
        </p:nvSpPr>
        <p:spPr>
          <a:xfrm>
            <a:off x="1024128" y="585216"/>
            <a:ext cx="3133581" cy="1499616"/>
          </a:xfrm>
        </p:spPr>
        <p:txBody>
          <a:bodyPr>
            <a:normAutofit/>
          </a:bodyPr>
          <a:lstStyle/>
          <a:p>
            <a:r>
              <a:rPr lang="nl-NL" sz="4000" b="1" dirty="0"/>
              <a:t>Not-for-profit</a:t>
            </a:r>
          </a:p>
        </p:txBody>
      </p:sp>
      <p:sp>
        <p:nvSpPr>
          <p:cNvPr id="3" name="Tijdelijke aanduiding voor inhoud 2">
            <a:extLst>
              <a:ext uri="{FF2B5EF4-FFF2-40B4-BE49-F238E27FC236}">
                <a16:creationId xmlns:a16="http://schemas.microsoft.com/office/drawing/2014/main" id="{D01DEB26-E8A9-4358-A311-B5BF159C2C28}"/>
              </a:ext>
            </a:extLst>
          </p:cNvPr>
          <p:cNvSpPr>
            <a:spLocks noGrp="1"/>
          </p:cNvSpPr>
          <p:nvPr>
            <p:ph idx="1"/>
          </p:nvPr>
        </p:nvSpPr>
        <p:spPr>
          <a:xfrm>
            <a:off x="1024129" y="1940560"/>
            <a:ext cx="3133580" cy="3931920"/>
          </a:xfrm>
        </p:spPr>
        <p:txBody>
          <a:bodyPr>
            <a:normAutofit/>
          </a:bodyPr>
          <a:lstStyle/>
          <a:p>
            <a:r>
              <a:rPr lang="nl-NL" sz="2400" dirty="0">
                <a:solidFill>
                  <a:schemeClr val="accent2"/>
                </a:solidFill>
              </a:rPr>
              <a:t>Dit zijn organisaties die wel winst mogen maken maar die vinden maatschappelijke doelen behalen ook heel belangrijk.  Over het algemeen wordt de winst in de organisatie terug gestopt.</a:t>
            </a:r>
          </a:p>
        </p:txBody>
      </p:sp>
      <p:pic>
        <p:nvPicPr>
          <p:cNvPr id="4" name="Afbeelding 3" descr="Afbeelding met schermafbeelding, computer, monitor, scherm&#10;&#10;Automatisch gegenereerde beschrijving">
            <a:extLst>
              <a:ext uri="{FF2B5EF4-FFF2-40B4-BE49-F238E27FC236}">
                <a16:creationId xmlns:a16="http://schemas.microsoft.com/office/drawing/2014/main" id="{ADFC9BD4-DE44-434E-89B0-61AE86195517}"/>
              </a:ext>
            </a:extLst>
          </p:cNvPr>
          <p:cNvPicPr>
            <a:picLocks noChangeAspect="1"/>
          </p:cNvPicPr>
          <p:nvPr/>
        </p:nvPicPr>
        <p:blipFill rotWithShape="1">
          <a:blip r:embed="rId2">
            <a:extLst>
              <a:ext uri="{28A0092B-C50C-407E-A947-70E740481C1C}">
                <a14:useLocalDpi xmlns:a14="http://schemas.microsoft.com/office/drawing/2010/main" val="0"/>
              </a:ext>
            </a:extLst>
          </a:blip>
          <a:srcRect l="47651" t="37778" r="34516" b="37185"/>
          <a:stretch/>
        </p:blipFill>
        <p:spPr>
          <a:xfrm>
            <a:off x="4642342" y="700639"/>
            <a:ext cx="6909577" cy="5456722"/>
          </a:xfrm>
          <a:prstGeom prst="rect">
            <a:avLst/>
          </a:prstGeom>
        </p:spPr>
      </p:pic>
    </p:spTree>
    <p:extLst>
      <p:ext uri="{BB962C8B-B14F-4D97-AF65-F5344CB8AC3E}">
        <p14:creationId xmlns:p14="http://schemas.microsoft.com/office/powerpoint/2010/main" val="38394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Wat is MVO</a:t>
            </a:r>
          </a:p>
        </p:txBody>
      </p:sp>
      <p:sp>
        <p:nvSpPr>
          <p:cNvPr id="3" name="Tijdelijke aanduiding voor inhoud 2"/>
          <p:cNvSpPr>
            <a:spLocks noGrp="1"/>
          </p:cNvSpPr>
          <p:nvPr>
            <p:ph idx="1"/>
          </p:nvPr>
        </p:nvSpPr>
        <p:spPr>
          <a:xfrm>
            <a:off x="1024128" y="1714500"/>
            <a:ext cx="9967722" cy="4023360"/>
          </a:xfrm>
        </p:spPr>
        <p:txBody>
          <a:bodyPr/>
          <a:lstStyle/>
          <a:p>
            <a:r>
              <a:rPr lang="nl-NL" sz="2800" dirty="0">
                <a:solidFill>
                  <a:schemeClr val="accent2"/>
                </a:solidFill>
              </a:rPr>
              <a:t>MVO staat voor </a:t>
            </a:r>
            <a:r>
              <a:rPr lang="nl-NL" sz="2800" b="1" dirty="0">
                <a:solidFill>
                  <a:schemeClr val="accent2"/>
                </a:solidFill>
              </a:rPr>
              <a:t>maatschappelijk verantwoord ondernemen</a:t>
            </a:r>
            <a:r>
              <a:rPr lang="nl-NL" sz="2800" dirty="0">
                <a:solidFill>
                  <a:schemeClr val="accent2"/>
                </a:solidFill>
              </a:rPr>
              <a:t>. </a:t>
            </a:r>
          </a:p>
          <a:p>
            <a:r>
              <a:rPr lang="nl-NL" sz="2800" dirty="0"/>
              <a:t>MVO gaat over ondernemen: het gaat in eerste instantie over ondernemers en bedrijven, niet over burgers, consumenten of de overheid.</a:t>
            </a:r>
          </a:p>
        </p:txBody>
      </p:sp>
      <p:sp>
        <p:nvSpPr>
          <p:cNvPr id="5" name="Tekstvak 4">
            <a:extLst>
              <a:ext uri="{FF2B5EF4-FFF2-40B4-BE49-F238E27FC236}">
                <a16:creationId xmlns:a16="http://schemas.microsoft.com/office/drawing/2014/main" id="{F0F455CE-C99E-4B0C-92E8-D997BAD66964}"/>
              </a:ext>
            </a:extLst>
          </p:cNvPr>
          <p:cNvSpPr txBox="1"/>
          <p:nvPr/>
        </p:nvSpPr>
        <p:spPr>
          <a:xfrm>
            <a:off x="1024128" y="3726180"/>
            <a:ext cx="1018222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w Cen MT" panose="020B0602020104020603"/>
                <a:ea typeface="+mn-ea"/>
                <a:cs typeface="+mn-cs"/>
              </a:rPr>
              <a:t>Betekent dat bedrijven verantwoordelijkheid (willen) dragen voor maatschappelijke problemen zoals luchtvervuiling, klimaatverandering, arbeidsomstandigheden of vergrijzing. MVO begint met dat bedrijven proberen deze problemen niet groter te maken. Ondernemers die een stap verder gaan, streven ernaar een bijdrage te leveren aan het oplossen van deze problemen.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w Cen MT" panose="020B0602020104020603"/>
                <a:ea typeface="+mn-ea"/>
                <a:cs typeface="+mn-cs"/>
              </a:rPr>
              <a:t>Overigens valt daar vaak een goed belegde boterham aan te verdienen.</a:t>
            </a:r>
          </a:p>
        </p:txBody>
      </p:sp>
    </p:spTree>
    <p:extLst>
      <p:ext uri="{BB962C8B-B14F-4D97-AF65-F5344CB8AC3E}">
        <p14:creationId xmlns:p14="http://schemas.microsoft.com/office/powerpoint/2010/main" val="3516262355"/>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angepast">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7417_TF16411175_Win32" id="{1312B601-74D5-4529-842A-79B5D1AD1257}" vid="{3DF83A45-BE94-4B01-94A1-C38A7DA6C9D1}"/>
    </a:ext>
  </a:extLst>
</a:theme>
</file>

<file path=ppt/theme/theme5.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9E494-832C-4E0B-B48B-7C054C8E4CBD}"/>
</file>

<file path=customXml/itemProps2.xml><?xml version="1.0" encoding="utf-8"?>
<ds:datastoreItem xmlns:ds="http://schemas.openxmlformats.org/officeDocument/2006/customXml" ds:itemID="{F42028E0-664D-4CE6-9AFD-F832291E7D51}">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customXml/itemProps3.xml><?xml version="1.0" encoding="utf-8"?>
<ds:datastoreItem xmlns:ds="http://schemas.openxmlformats.org/officeDocument/2006/customXml" ds:itemID="{057941FF-34DC-4ED5-B576-DF392FA30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TotalTime>
  <Words>659</Words>
  <Application>Microsoft Office PowerPoint</Application>
  <PresentationFormat>Breedbeeld</PresentationFormat>
  <Paragraphs>75</Paragraphs>
  <Slides>13</Slides>
  <Notes>0</Notes>
  <HiddenSlides>0</HiddenSlides>
  <MMClips>1</MMClips>
  <ScaleCrop>false</ScaleCrop>
  <HeadingPairs>
    <vt:vector size="6" baseType="variant">
      <vt:variant>
        <vt:lpstr>Gebruikte lettertypen</vt:lpstr>
      </vt:variant>
      <vt:variant>
        <vt:i4>9</vt:i4>
      </vt:variant>
      <vt:variant>
        <vt:lpstr>Thema</vt:lpstr>
      </vt:variant>
      <vt:variant>
        <vt:i4>5</vt:i4>
      </vt:variant>
      <vt:variant>
        <vt:lpstr>Diatitels</vt:lpstr>
      </vt:variant>
      <vt:variant>
        <vt:i4>13</vt:i4>
      </vt:variant>
    </vt:vector>
  </HeadingPairs>
  <TitlesOfParts>
    <vt:vector size="27" baseType="lpstr">
      <vt:lpstr>Arial</vt:lpstr>
      <vt:lpstr>Calibri</vt:lpstr>
      <vt:lpstr>Calibri Light</vt:lpstr>
      <vt:lpstr>Roboto</vt:lpstr>
      <vt:lpstr>Tenorite </vt:lpstr>
      <vt:lpstr>Tenorite Bold</vt:lpstr>
      <vt:lpstr>Tw Cen MT</vt:lpstr>
      <vt:lpstr>Tw Cen MT Condensed</vt:lpstr>
      <vt:lpstr>Wingdings 3</vt:lpstr>
      <vt:lpstr>Kantoorthema</vt:lpstr>
      <vt:lpstr>Kantoorthema</vt:lpstr>
      <vt:lpstr>Office Theme</vt:lpstr>
      <vt:lpstr>Aangepast</vt:lpstr>
      <vt:lpstr>Integraal</vt:lpstr>
      <vt:lpstr>Stad en wijk </vt:lpstr>
      <vt:lpstr>Programma</vt:lpstr>
      <vt:lpstr>PowerPoint-presentatie</vt:lpstr>
      <vt:lpstr>PowerPoint-presentatie</vt:lpstr>
      <vt:lpstr>PowerPoint-presentatie</vt:lpstr>
      <vt:lpstr>Wat is sociaal ondernemen? </vt:lpstr>
      <vt:lpstr>Non-profit</vt:lpstr>
      <vt:lpstr>Not-for-profit</vt:lpstr>
      <vt:lpstr>Wat is MVO</vt:lpstr>
      <vt:lpstr>PowerPoint-presentatie</vt:lpstr>
      <vt:lpstr> </vt:lpstr>
      <vt:lpstr>PowerPoint-presentatie</vt:lpstr>
      <vt:lpstr>Aan de slag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2024-01-15T15:34:52Z</dcterms:created>
  <dcterms:modified xsi:type="dcterms:W3CDTF">2024-01-18T09:51:33Z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